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BDEFBDD-2139-4CDE-A4BE-98788C47824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2DB23-4E25-41B7-B9F3-F8E30E5F3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05D05-B263-463E-917D-6AC57227B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9B606-D38A-4CE9-9367-1FBDE8D23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3B980-0243-4F53-93C0-1445FC295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35919-9BFF-4F01-82B6-695F53996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85D1D-ECF3-4A7A-9BE5-300FA3F8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47EC0-F8D8-4592-9D75-042DE9251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95B38-3CC0-421A-9AD3-B77708BE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9AE0D-3E63-4613-934C-3A688675E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83371-7BCE-4637-B03B-ECBEE93E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2E924-470F-4E53-93AE-543F734C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BCD994-0302-4BE6-BC36-98D5D22A3A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69D8B09-15BB-42E2-A321-EF804B08731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0000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绿色希望，从植树节开始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064040" y="323784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77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绿色希望的由来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植树的益处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全民参与，共建绿色家园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绿色希望，我们在行动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未来可期，绿色希望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绿色希望，从植树节开始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81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绿色希望的由来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86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植树节的起源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旨在提倡绿色生活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植树节是一项环保活动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始于美国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由来可追溯至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世纪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植树节成为全球性的环保行动之一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97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绿色希望的意义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减少二氧化碳排放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植树活动有利于改善环境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增加森林覆盖率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培养爱护自然的习惯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提高人们的环保意识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08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绿色希望的意义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植树活动不仅能让我们呼吸更清新的空气，还能为动植物提供更好的生存环境。通过种植树木，我们不仅在变绿地，还在创造未来。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15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绿色希望的影响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植树活动对气候变化和水资源保护具有积极作用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促进生态文明建设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推动社会持续发展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为后代留下更美好的生活环境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26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人类与绿色希望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应当积极参与环保行动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人类是地球的管理者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每个个体都能在日常生活中贡献一份力量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通过植树节等活动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共同创造美好未来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37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人类与绿色希望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每个个体都能在日常生活中贡献一份力量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共同创造美好未来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通过植树节等活动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应当积极参与环保行动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人类是地球的管理者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48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植树的益处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53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促进土地生态平衡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植树可以减缓水土流失，改善土壤质地，提高土地的肥力，促进作物生长。此外，植树还可以为生态系统注入新的活力，对维持生态平衡起到重要作用。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60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净化空气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释放氧气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树木吸收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CO2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改善人们健康状况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提高空气质量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降低有害气体含量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净化空气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73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珍稀物种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植树保护珍稀物种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维护生物多样性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保护生物多样性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动植物家园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树木提供生物栖息地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88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增强抵御自然灾害的能力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减少山洪滑坡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根系吸水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减缓洪水泛滥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抗灾能力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减少风暴台风影响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遏制自然灾害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199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综上所述，植树不仅能促进土地生态平衡、净化空气、保护生物多样性，还能增强抵御自然灾害的能力，对人类社会和自然生态均有重要意义。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03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全民参与，共建绿色家园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2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08" name="圆角矩形 3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学校植树计划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学校应该加强环境教育，培养学生的环保意识。举办植树活动，让学生亲身参与，感受自然美好。打造绿色校园，树木满园，教育环保精神。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15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社区植树倡议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动员社区居民一起参与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社区组织植树义工活动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持续开展绿色环保活动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制定植树计划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倡导废物分类，共同建设美好社区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倡导绿色出行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26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实行绿色生产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减少污染排放，促进环保可持续发展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参与植树行动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为社会贡献一份力量，共同建设美好家园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企业生态责任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履行环境保护法律责任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企业应当遵守国家环保法律法规，保护环境资源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0" name="图片 6" descr="9789787897897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41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政府引导，倡导绿色发展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推动绿色发展，保护生态环境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政府加大对环保事业的投入和支持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共建美丽中国，迈向绿色未来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倡导全民参与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推动环保工作的深入开展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制定相关政策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3" name="图片 6" descr="9789787897897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6200"/>
          </a:xfrm>
          <a:prstGeom prst="rect">
            <a:avLst/>
          </a:prstGeom>
          <a:ln w="0">
            <a:noFill/>
          </a:ln>
        </p:spPr>
      </p:pic>
      <p:sp>
        <p:nvSpPr>
          <p:cNvPr id="254" name="圆角矩形 7"/>
          <p:cNvSpPr/>
          <p:nvPr/>
        </p:nvSpPr>
        <p:spPr>
          <a:xfrm>
            <a:off x="105480" y="110520"/>
            <a:ext cx="11980080" cy="6647400"/>
          </a:xfrm>
          <a:prstGeom prst="roundRect">
            <a:avLst>
              <a:gd name="adj" fmla="val 3066"/>
            </a:avLst>
          </a:prstGeom>
          <a:solidFill>
            <a:schemeClr val="bg1"/>
          </a:solidFill>
          <a:ln>
            <a:solidFill>
              <a:srgbClr val="73AC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君黑-45简"/>
              <a:ea typeface="汉仪君黑-45简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绿色希望，我们在行动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https://d.book118.com/138100000047006045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汉仪君黑-45简</vt:lpstr>
      <vt:lpstr>DejaVu Sans</vt:lpstr>
      <vt:lpstr>Office Theme</vt:lpstr>
      <vt:lpstr>绿色希望，从植树节开始</vt:lpstr>
      <vt:lpstr>目录</vt:lpstr>
      <vt:lpstr>第1章 绿色希望的由来</vt:lpstr>
      <vt:lpstr>植树节的起源</vt:lpstr>
      <vt:lpstr>绿色希望的意义</vt:lpstr>
      <vt:lpstr> </vt:lpstr>
      <vt:lpstr>绿色希望的影响</vt:lpstr>
      <vt:lpstr>人类与绿色希望</vt:lpstr>
      <vt:lpstr>人类与绿色希望</vt:lpstr>
      <vt:lpstr>第2章 植树的益处</vt:lpstr>
      <vt:lpstr> </vt:lpstr>
      <vt:lpstr>净化空气</vt:lpstr>
      <vt:lpstr>保护生物多样性</vt:lpstr>
      <vt:lpstr>增强抵御自然灾害的能力</vt:lpstr>
      <vt:lpstr>总结</vt:lpstr>
      <vt:lpstr>第3章 全民参与，共建绿色家园</vt:lpstr>
      <vt:lpstr> </vt:lpstr>
      <vt:lpstr>社区植树倡议</vt:lpstr>
      <vt:lpstr>企业生态责任</vt:lpstr>
      <vt:lpstr>政府引导，倡导绿色发展</vt:lpstr>
      <vt:lpstr>第4章 绿色希望，我们在行动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2024-09-25T18:50:31.009</cp:lastPrinted>
  <dcterms:created xsi:type="dcterms:W3CDTF">2024-09-25T10:50:31Z</dcterms:created>
  <dcterms:modified xsi:type="dcterms:W3CDTF">2024-09-25T10:50:33Z</dcterms:modified>
</cp:coreProperties>
</file>