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CD4CA4C-2AD5-4181-A1DD-C49A3B2941D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16D45-ED92-454D-9C2A-1958BEB6F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41C1B-0B67-42EE-A948-25BCDFE3C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45590-F256-4CC4-945E-6201B9CA9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DC6978-F42D-4B08-A07A-7932A2441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A80633-0E32-4EB8-AF60-BEA151DAC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4DF72C-6A92-4EDE-BBAF-FBEEAD4A1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4AFCA2-384E-4920-92DA-C41C388F3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DD86A-4125-4EFA-98F6-EC416C37E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AACAD-FFF3-44E3-BFDB-725375C32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FC626-94D3-428B-A3E6-C2674D650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B41F5-9A2A-40BA-BABE-98973B2F8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36E912C-F20C-4EC9-8716-A21B3DE5983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751C5CF-9476-4A41-A537-68C53554662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0000204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0" y="858600"/>
            <a:ext cx="1219176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清明节，感恩生命中的亲人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453200" y="44856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任意多边形 36"/>
          <p:cNvSpPr/>
          <p:nvPr/>
        </p:nvSpPr>
        <p:spPr>
          <a:xfrm>
            <a:off x="-24480" y="-43560"/>
            <a:ext cx="3954960" cy="2314080"/>
          </a:xfrm>
          <a:custGeom>
            <a:gdLst>
              <a:gd name="textAreaLeft" fmla="*/ 0 w 3954960"/>
              <a:gd name="textAreaRight" fmla="*/ 3955320 w 3954960"/>
              <a:gd name="textAreaTop" fmla="*/ 0 h 2314080"/>
              <a:gd name="textAreaBottom" fmla="*/ 2314440 h 2314080"/>
            </a:gdLst>
            <a:rect l="textAreaLeft" t="textAreaTop" r="textAreaRight" b="textAreaBottom"/>
            <a:pathLst>
              <a:path w="3955151" h="2314573">
                <a:moveTo>
                  <a:pt x="0" y="0"/>
                </a:moveTo>
                <a:lnTo>
                  <a:pt x="3541893" y="0"/>
                </a:lnTo>
                <a:lnTo>
                  <a:pt x="3955151" y="10116"/>
                </a:lnTo>
                <a:lnTo>
                  <a:pt x="0" y="231457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 35"/>
          <p:cNvSpPr/>
          <p:nvPr/>
        </p:nvSpPr>
        <p:spPr>
          <a:xfrm>
            <a:off x="-24480" y="-17280"/>
            <a:ext cx="3981600" cy="3071520"/>
          </a:xfrm>
          <a:custGeom>
            <a:gdLst>
              <a:gd name="textAreaLeft" fmla="*/ 0 w 3981600"/>
              <a:gd name="textAreaRight" fmla="*/ 3981960 w 3981600"/>
              <a:gd name="textAreaTop" fmla="*/ 0 h 3071520"/>
              <a:gd name="textAreaBottom" fmla="*/ 3071880 h 3071520"/>
            </a:gdLst>
            <a:rect l="textAreaLeft" t="textAreaTop" r="textAreaRight" b="textAreaBottom"/>
            <a:pathLst>
              <a:path w="3982022" h="3071803">
                <a:moveTo>
                  <a:pt x="3934942" y="0"/>
                </a:moveTo>
                <a:lnTo>
                  <a:pt x="3982022" y="0"/>
                </a:lnTo>
                <a:lnTo>
                  <a:pt x="0" y="3071803"/>
                </a:lnTo>
                <a:lnTo>
                  <a:pt x="0" y="184852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8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9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74280" y="2541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2249640" y="193032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清明节的由来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感恩生命中的亲人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亲情的温暖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生命的珍贵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感恩与成长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84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5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清明节的由来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1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清明节的历史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清明节又称踏青节，是中华传统节日之一。源自古代时期的祭祀活动，随着历史的发展逐渐演变成现在的清明节。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6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清明节的意义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缅怀故人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祭祖扫墓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感受大自然的美好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春游踏青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保健养生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调养身心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清明节的习俗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清明节是悼念先人，祭拜祖先的重要节日。人们会扫墓，清理墓地，并赏花、游玩，感受到生命的轮回和生机盎然的气息。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9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清明节的传统食物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一种寓意祭祖的特色食物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清明粥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寓意生命的延续和祝福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青团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象征着春天的美好和繁荣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春饼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0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1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感恩生命中的亲人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25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6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亲人对我们的重要性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亲人是我们的依靠和支持，他们在我们最困难的时候给予我们力量和鼓励。亲人也是我们的精神寄托，他们理解我们、支持我们，是我们生活中最重要的人。亲人是我们生命中不可或缺的一部分，他们为我们提供了温暖和安全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1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感恩亲人的方式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真诚的感谢能让亲人感受到被重视和珍惜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表达感谢的话语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通过礼物或惊喜来表达我们的爱意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送上礼物或者小惊喜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花更多的时间和精力来陪伴亲人，让他们感受到关爱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陪伴亲人，关心关爱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1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因亲人而感恩的时刻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亲人在我们最需要帮助的时候给予支持和帮助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亲人在困难时伸出援助之手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亲人不会因我们的失败而放弃我们，而是给予我们勇气和支持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亲人在我们失败时给予鼓励和支持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亲人为我们的每一个成就感到自豪并和我们一起庆祝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亲人在我们成功时为我们庆祝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2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传承给我们的价值观念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亲人传承给我们的价值观念影响着我们的行为和决策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这些价值观念成为我们成长的基石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成长路上的灯塔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亲人的教诲是我们成长路上的指引和支撑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他们的智慧和经验让我们少走弯路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亲人的教诲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教会我们做人做事的道理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亲人传授给我们做人做事的经验和智慧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亲人的教诲让我们懂得如何处世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81880" y="1220400"/>
            <a:ext cx="1172160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318600" y="2352600"/>
            <a:ext cx="1158408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恩生命中的亲人是一种美好的情感表达，让我们意识到亲人在我们生活中扮演的重要角色。通过表达感谢、送礼物、陪伴和学习亲人的教诲，我们可以更好地体会到亲人的价值和意义。让我们珍惜与亲人在一起的时光，感恩他们对我们的关爱和支持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9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亲情的温暖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74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5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6095880" y="741600"/>
            <a:ext cx="57481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亲情的力量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6095520" y="2215440"/>
            <a:ext cx="574884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亲情是我们生命中最真挚的情感。亲情是我们面对困难时最坚强的后盾。亲情是我们享受快乐时最真诚的微笑。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0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273600" y="187200"/>
            <a:ext cx="1136124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亲情的表达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089000" y="2141280"/>
            <a:ext cx="2501640" cy="2810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细心的关怀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984240" y="1433880"/>
            <a:ext cx="27014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日常关心问候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9237960" y="2141280"/>
            <a:ext cx="2130840" cy="264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重视沟通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8940240" y="1433880"/>
            <a:ext cx="272304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亲子沟通，倾听对方心声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3900240" y="2141280"/>
            <a:ext cx="219672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体现关爱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3674880" y="1433880"/>
            <a:ext cx="264816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亲情的拥抱与问候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subtitle"/>
          <p:cNvSpPr/>
          <p:nvPr/>
        </p:nvSpPr>
        <p:spPr>
          <a:xfrm>
            <a:off x="6406560" y="2141280"/>
            <a:ext cx="2469960" cy="2641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6323400" y="1433880"/>
            <a:ext cx="2616480" cy="440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0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3512160" y="2049840"/>
            <a:ext cx="2661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亲情的延续在于我们自己的付出与关爱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content"/>
          <p:cNvSpPr/>
          <p:nvPr/>
        </p:nvSpPr>
        <p:spPr>
          <a:xfrm>
            <a:off x="3699360" y="2511360"/>
            <a:ext cx="2143440" cy="3193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关注家庭成员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承担责任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6426720" y="2049840"/>
            <a:ext cx="25783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让亲情的温暖一代一代传承下去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content"/>
          <p:cNvSpPr/>
          <p:nvPr/>
        </p:nvSpPr>
        <p:spPr>
          <a:xfrm>
            <a:off x="6685920" y="2511360"/>
            <a:ext cx="2256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培养下一代的爱心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保持亲情传统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9177480" y="2049840"/>
            <a:ext cx="2299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content"/>
          <p:cNvSpPr/>
          <p:nvPr/>
        </p:nvSpPr>
        <p:spPr>
          <a:xfrm>
            <a:off x="9430560" y="2511360"/>
            <a:ext cx="229248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210240" y="360000"/>
            <a:ext cx="1058940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亲情的延续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882000" y="2049840"/>
            <a:ext cx="2716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传承亲情的价值观念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content"/>
          <p:cNvSpPr/>
          <p:nvPr/>
        </p:nvSpPr>
        <p:spPr>
          <a:xfrm>
            <a:off x="1101240" y="2511360"/>
            <a:ext cx="2053800" cy="309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传统美德的传承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尊重和理解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亲情的珍贵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无法取代的价值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亲情是无价之宝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永远怀念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珍惜亲情，感恩亲情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最美好的回报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亲情是我们人生道路上最好的礼物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" name="图片 4" descr="图片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16" name="PlaceHolder 1"/>
          <p:cNvSpPr>
            <a:spLocks noGrp="1"/>
          </p:cNvSpPr>
          <p:nvPr>
            <p:ph/>
          </p:nvPr>
        </p:nvSpPr>
        <p:spPr>
          <a:xfrm>
            <a:off x="299880" y="2793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93333"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7" name="PlaceHolder 2"/>
          <p:cNvSpPr>
            <a:spLocks noGrp="1"/>
          </p:cNvSpPr>
          <p:nvPr>
            <p:ph type="title" idx="4294967295"/>
          </p:nvPr>
        </p:nvSpPr>
        <p:spPr>
          <a:xfrm>
            <a:off x="2936160" y="23490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生命的珍贵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任意多边形 41"/>
          <p:cNvSpPr/>
          <p:nvPr/>
        </p:nvSpPr>
        <p:spPr>
          <a:xfrm>
            <a:off x="8237880" y="4131720"/>
            <a:ext cx="3977280" cy="2758320"/>
          </a:xfrm>
          <a:custGeom>
            <a:gdLst>
              <a:gd name="textAreaLeft" fmla="*/ 0 w 3977280"/>
              <a:gd name="textAreaRight" fmla="*/ 3977640 w 3977280"/>
              <a:gd name="textAreaTop" fmla="*/ 0 h 2758320"/>
              <a:gd name="textAreaBottom" fmla="*/ 2758680 h 2758320"/>
            </a:gdLst>
            <a:rect l="textAreaLeft" t="textAreaTop" r="textAreaRight" b="textAreaBottom"/>
            <a:pathLst>
              <a:path w="3977749" h="2758695">
                <a:moveTo>
                  <a:pt x="3977749" y="0"/>
                </a:moveTo>
                <a:lnTo>
                  <a:pt x="3977749" y="2758695"/>
                </a:lnTo>
                <a:lnTo>
                  <a:pt x="626774" y="2758695"/>
                </a:lnTo>
                <a:lnTo>
                  <a:pt x="0" y="273470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20" name="任意多边形 42"/>
          <p:cNvSpPr/>
          <p:nvPr/>
        </p:nvSpPr>
        <p:spPr>
          <a:xfrm>
            <a:off x="7875720" y="4899240"/>
            <a:ext cx="4339440" cy="1990800"/>
          </a:xfrm>
          <a:custGeom>
            <a:gdLst>
              <a:gd name="textAreaLeft" fmla="*/ 0 w 4339440"/>
              <a:gd name="textAreaRight" fmla="*/ 4339800 w 4339440"/>
              <a:gd name="textAreaTop" fmla="*/ 0 h 1990800"/>
              <a:gd name="textAreaBottom" fmla="*/ 1991160 h 1990800"/>
            </a:gdLst>
            <a:rect l="textAreaLeft" t="textAreaTop" r="textAreaRight" b="textAreaBottom"/>
            <a:pathLst>
              <a:path w="4339925" h="1991063">
                <a:moveTo>
                  <a:pt x="4339925" y="0"/>
                </a:moveTo>
                <a:lnTo>
                  <a:pt x="4339925" y="913141"/>
                </a:lnTo>
                <a:lnTo>
                  <a:pt x="305017" y="1991063"/>
                </a:lnTo>
                <a:lnTo>
                  <a:pt x="0" y="1991063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1" name="图片 4" descr="图片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生命的意义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生命是我们实现梦想的基石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基石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生命是我们感恩与珍惜的源泉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源泉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https://d.book118.com/138100002047006045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清明节，感恩生命中的亲人</vt:lpstr>
      <vt:lpstr>目录</vt:lpstr>
      <vt:lpstr>第一章 清明节的由来</vt:lpstr>
      <vt:lpstr> </vt:lpstr>
      <vt:lpstr>清明节的意义</vt:lpstr>
      <vt:lpstr>清明节的习俗</vt:lpstr>
      <vt:lpstr>清明节的传统食物</vt:lpstr>
      <vt:lpstr>第2章 感恩生命中的亲人</vt:lpstr>
      <vt:lpstr> </vt:lpstr>
      <vt:lpstr>感恩亲人的方式</vt:lpstr>
      <vt:lpstr>因亲人而感恩的时刻</vt:lpstr>
      <vt:lpstr>亲人的教诲</vt:lpstr>
      <vt:lpstr>总结</vt:lpstr>
      <vt:lpstr>第3章 亲情的温暖</vt:lpstr>
      <vt:lpstr> </vt:lpstr>
      <vt:lpstr>亲情的表达</vt:lpstr>
      <vt:lpstr>亲情的延续</vt:lpstr>
      <vt:lpstr>亲情的珍贵</vt:lpstr>
      <vt:lpstr>第4章 生命的珍贵</vt:lpstr>
      <vt:lpstr>生命的意义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2024-09-25T18:50:30.924</cp:lastPrinted>
  <dcterms:created xsi:type="dcterms:W3CDTF">2024-09-25T10:50:30Z</dcterms:created>
  <dcterms:modified xsi:type="dcterms:W3CDTF">2024-09-25T10:50:33Z</dcterms:modified>
</cp:coreProperties>
</file>