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112E0-637D-4F34-AFD8-53A81C515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3264F-D0E2-4243-A87F-9EC7B36F9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274A5-AED0-4C81-A49C-63B925AFD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5F78B-665E-46D5-8FB9-F1192C508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18178A-A55B-4B39-9132-1BFD7D3B8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B4EF41-68C7-4C57-9815-50BED5248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E98991-1009-4E0E-8701-CCB002D08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DAF13-F6BC-44C4-808D-1A0A6A209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24AADF-F262-4E94-8B31-B1BD43985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1C393-3374-4E03-8027-C107AFE60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E2CDE-1725-4A9F-BA98-85D7207FC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0101511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低钠血症个案护理查房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低钠血症概述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个案护理过程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护理体会与建议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3913" b="2391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170cm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75kg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高血压、糖尿病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既往病史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家族史：无特殊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文化程度：高中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职业：退休工人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婚姻状况：已婚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住院号：12345678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病程记录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患者入院前一周出现乏力、恶心、呕吐、食欲不振等症状，未予重视。入院前一天症状加重，就诊查血钠120mmol/L，诊断为低钠血症。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患者神志清楚，精神萎靡，皮肤弹性差，口渴感不明显，尿量正常。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因“乏力、恶心、呕吐、食欲不振”就诊，查血钠120mmol/L，诊断为低钠血症。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低钠血症概述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低钠血症是指血清钠离子浓度低于正常水平，通常血清钠离子浓度低于135mmol/L。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根据发病机制，低钠血症可分为缺钠性低钠血症、稀释性低钠血症、消耗性低钠血症等。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低钠血症的定义与分类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https://d.book118.com/138101015112006045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2024-09-26T07:03:46.412</cp:lastPrinted>
  <dcterms:created xsi:type="dcterms:W3CDTF">2024-09-25T23:03:46Z</dcterms:created>
  <dcterms:modified xsi:type="dcterms:W3CDTF">2024-09-25T23:03:48Z</dcterms:modified>
</cp:coreProperties>
</file>