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B913E4-B5D5-45A0-9E16-9AA088071B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C78EEF-CAFF-4203-8934-D27CC4EF9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08D610-A716-4F10-A3AF-252EB5A215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78CE26-F7E2-41A7-88C7-CF49E98D2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F971AA-A0C1-4289-9828-771DF2CD21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2D0DBC8-3E9D-4C8B-8037-60BB818239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7F1357-658E-48A4-B17B-AA26142A9B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BA3248-BA6A-495C-91D1-F1A1F52AF0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E696B8-8325-4F5F-BAC6-2A4E68C0D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9D38B7-6B1E-4AE5-9E0E-74E8F79BFD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3A8EC3-D0D6-49A7-AB1D-8E02CE2E49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101133045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塑料行业2024年员工管理探索与发展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2023-12-30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行业现状及趋势分析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员工招聘与选拔策略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培训与发展体系建设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激励机制与福利待遇优化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企业文化建设与传承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员工关怀与心理健康支持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行业现状及趋势分析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125" r="2512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塑料行业是一个庞大的行业，涉及塑料制品、塑料原料、塑料机械等多个领域。随着全球经济的发展和人们生活水平的提高，塑料行业规模不断扩大。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行业特点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塑料行业具有技术密集型、资金密集型和劳动密集型等特点。同时，由于塑料制品的广泛应用，塑料行业与多个其他行业存在紧密的关联。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行业竞争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塑料行业竞争激烈，市场集中度逐渐提高。国内外大型塑料企业通过技术创新、规模扩张等手段提高竞争力，而中小型塑料企业则通过灵活经营、特色产品等方式寻求发展。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塑料行业概况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员工结构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塑料行业员工结构多样，包括生产工人、技术人员、销售人员和管理人员等。不同岗位的员工具有不同的特点和需求。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9500" r="195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管理现状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目前，许多塑料企业在员工管理方面存在一些问题，如招聘难度大、培训不足、激励机制不完善、员工流失率高等。这些问题制约了企业的发展和竞争力的提升。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面临的挑战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随着塑料行业的快速发展和市场竞争的加剧，企业面临着提高员工素质、激发员工创造力、降低人力成本等一系列挑战。如何有效地进行员工管理，成为塑料企业亟待解决的问题。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员工管理现状及挑战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随着科技的不断进步，塑料行业将迎来更多的技术创新。这将对员工素质提出更高的要求，企业需要加强员工培训和技术引进等方面的工作。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智能化发展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智能制造是未来制造业的发展方向，塑料行业也不例外。企业需要引进先进的生产设备和管理系统，提高生产效率和产品质量，同时培养员工的智能化技能和素质。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国际化趋势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随着全球化的深入发展，塑料企业将更加注重国际化战略。企业需要了解国际市场的需求和趋势，积极参与国际竞争和合作，同时提高员工的跨文化交流能力和国际化视野。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绿色环保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环保意识的提高将推动塑料行业向绿色环保方向发展。企业需要关注环保法规和政策的变化，积极推广环保技术和产品，同时加强员工的环保意识和培训。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员工招聘与选拔策略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利用Facebook、LinkedIn等社交媒体平台，发布职位信息，扩大招聘范围，吸引更多潜在候选人。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社交媒体招聘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与高校合作，组织校园招聘活动，提前锁定优秀毕业生资源。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校园招聘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8085" b="1808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436" r="21436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鼓励员工推荐优秀人才，设立奖励机制，提高招聘质量。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内部推荐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招聘渠道优化与创新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简历筛选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根据职位要求，设定关键词，利用HR系统自动筛选合格简历。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面试评估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采用行为面试法、案例分析等面试技巧，全面评估候选人的能力、经验和潜力。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背景调查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对候选人进行背景调查，了解其过往工作经历、职业道德等方面的信息。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选拔标准与流程设计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简化招聘流程，缩短招聘周期，提高招聘效率。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优化招聘流程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将优秀候选人纳入人才库，定期跟进，为未来的招聘需求做好准备。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建立人才库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对面试官进行培训，提高其面试技巧和评估能力，确保选拔到优秀人才。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提高面试官素质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提升招聘效率和质量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培训与发展体系建设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岗位职责分析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针对不同岗位，明确员工所需的知识、技能和态度，为制定培训方案提供依据。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员工能力评估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通过绩效评估、360度反馈等方法，了解员工现有能力水平与岗位要求的差距。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培训需求调研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通过问卷调查、访谈等方式，收集员工对培训的需求和期望，确保培训内容与员工实际需求相匹配。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培训需求分析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分层次培训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根据员工职级、岗位和工作年限等因素，设计不同层次的培训课程，满足员工个性化发展需求。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多元化培训形式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采用线上课程、线下培训、工作坊等多种形式，提高培训的灵活性和趣味性。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实践与理论相结合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在培训中注重理论与实践的结合，通过案例分析、角色扮演等方式，提高员工实际操作能力。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个性化培训方案设计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培训效果跟踪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定期对参加培训的员工进行跟踪，了解其在工作中应用所学知识和技能的情况，为持续改进提供依据。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培训方案优化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根据评估结果和跟踪反馈，对培训方案进行持续优化和改进，提高培训质量和效果。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通过考试、问卷调查、访谈等方式，对培训效果进行评估，了解员工对培训内容的掌握程度和满意度。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评估培训效果及持续改进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激励机制与福利待遇优化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https://d.book118.com/138101133045006023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2024-08-29T20:28:28.332</cp:lastPrinted>
  <dcterms:created xsi:type="dcterms:W3CDTF">2024-08-29T12:28:28Z</dcterms:created>
  <dcterms:modified xsi:type="dcterms:W3CDTF">2024-08-29T12:28:30Z</dcterms:modified>
</cp:coreProperties>
</file>