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F2133-8A0C-4975-B417-25315FAEB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384B4-510C-41EF-A6DE-3FA3F56CA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B57D9-067A-45F2-946E-8A83029C9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F2CF7-5928-4C8D-8FB8-CED2FA978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F4963C-C73B-4C01-B75A-7BAB7926B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55A4DE-3DDD-4778-B47D-8B912B4A9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B09DB6-564E-4AD4-8C2E-B6D016AB3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33052-EEE9-4864-B632-6E0E977EB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165640-1FD8-4B12-9D37-6E0420559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10C0E-0B8E-4544-A24E-6C3B05B1F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CAF24-E621-45E2-A8FE-7171E76AA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0204107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个人安全培训总结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公司对员工个人安全的高度重视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员工的安全是公司最关心的问题之一，因此组织了这次个人安全培训，以提高员工的安全意识和应对突发事件的能力。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安全事故频发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近年来，安全事故频发，给人们的生命财产安全带来了严重威胁。为了提高员工的安全意识和应对能力，本次培训显得尤为重要。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2" b="1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规范个人安全操作流程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通过培训，使员工了解并掌握个人安全操作流程，确保工作过程中的安全。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增强员工的安全意识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通过本次培训，使员工充分认识到安全的重要性，提高自身的安全意识，时刻关注自身安全。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提高员工应对突发事件的能力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在遇到突发事件时，员工能够迅速、准确地采取应对措施，降低事故风险和损失。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555" b="155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041" b="80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" b="2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了解安全意识的重要性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安全意识是个人安全的基础，培训中应强调安全意识在日常生活中的作用，以及如何提高个人安全意识。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学习安全标识和警示标志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培训应包括各类安全标识和警示标志的识别和解读，以便在遇到危险时能够及时采取相应措施。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熟悉基本的安全法律法规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了解个人在安全方面的基本权利和义务，以及违反安全规定可能带来的后果。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遵守工作场所的安全规定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了解并遵守工作场所的安全规定，包括但不限于防护用品的佩戴、危险区域的警示和限制等。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掌握个人防护技能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培训应包括如何正确使用个人防护用品，以及在特定环境下采取的防护措施。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掌握各类设备的安全操作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针对不同设备和工具，培训应教授正确的操作方法和注意事项，以避免因操作不当导致的安全事故。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https://d.book118.com/138102041070006047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2024-09-28T21:43:43.514</cp:lastPrinted>
  <dcterms:created xsi:type="dcterms:W3CDTF">2024-09-28T13:43:43Z</dcterms:created>
  <dcterms:modified xsi:type="dcterms:W3CDTF">2024-09-28T13:43:45Z</dcterms:modified>
</cp:coreProperties>
</file>