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31C6CA-6BDB-4C93-BF7E-2AC110B0B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88097-46FA-4EAD-AE76-C402EB0A51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0903CA-8350-45D2-A965-0D0273995E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827FE5-9648-41C6-8FB0-C9D1E311F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FDAB49-3B95-42EB-846D-AB99E0E224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7E2639-C0C7-4FDC-91CC-7F0D78F392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3A72C5-F1BE-45E8-AF42-D5E224C8C8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C59BDE-9D1D-40D4-BB83-C6276264A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196FB3-1145-45D6-8001-5458BC01D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B2D509-705B-4D93-8CE2-A08559E7B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EC7536-4489-4ECF-ACE8-A54C9A4E5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10405007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高风险作业操作风险控制策略分享</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高风险作业操作风险识别与评估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高风险作业操作风险控制策略制定与实施</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高风险作业操作风险监控与持续改进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高风险作业操作人员培训与素质提升</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高风险作业操作风险管理经验分享与启示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83" r="19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通过分享高风险作业操作风险控制策略，提高相关人员对安全问题的重视程度，增强安全防范意识。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提升安全意识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通过采取有效的风险控制措施，降低高风险作业操作过程中可能引发的事故发生率，保障人员和设备安全。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降低事故发生率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通过加强高风险作业操作风险管理，提高企业的安全管理水平，为企业可持续发展创造良好环境。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高风险作业操作是指在特定环境下进行的具有较高危险性的作业活动，包括高空作业、动火作业、受限空间作业、爆破作业等。</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动火作业</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在禁火区进行焊接与切割作业及在易燃易爆场所使用喷灯、电钻、砂轮等进行可能产生火焰、火花和炽热表面的临时性作业。</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分类</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根据作业性质和环境条件的不同，高风险作业操作可分为以下几类</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受限空间作业</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进入或探入生产单位的受限空间进行的作业，如进入污水井、化粪池、地下室等进行清理或维修作业。</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高空作业</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在坠落高度基准面2米以上（含2米）进行的作业，如建筑外墙清洗、高空设备安装等。</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爆破作业</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利用炸药的爆炸能量对介质作功，以达到预定工程目标的作业，如矿山开采、建筑物拆除等。</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高风险作业操作定义及分类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高风险作业操作风险识别与评估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危险源辨识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通过对作业环境、设备、工艺等方面的细致观察和分析，识别出潜在的危险源。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事故树分析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利用事故树对识别出的危险源进行深入分析，找出可能导致事故发生的各种因素。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风险评估矩阵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根据危险源发生事故的可能性和后果严重程度，绘制风险评估矩阵，对风险进行量化评估。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根据高风险作业的特点，选择合适的风险评估模型，如LEC法、MES法等。</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风险评估模型选择</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依据历史数据、专家经验等，确定风险评估模型中的各项参数。</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模型参数确定</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利用风险评估模型计算出风险值，并根据风险值大小划分风险等级。</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风险等级划分</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风险评估模型建立与应用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案例介绍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选取具有代表性的高风险作业操作事故案例，介绍事故发生的时间、地点、经过及后果。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原因分析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从事故案例中分析导致事故发生的原因，包括直接原因和间接原因。</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教训与启示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总结事故案例中的教训，提出针对性的风险控制措施和建议。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高风险作业操作风险控制策略制定与实施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安全培训与教育</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加强员工的安全培训和教育，提高员工的安全意识和操作技能，确保员工能够熟练掌握安全操作规程和应急处理措施。</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安全设施与装备</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配备完善的安全设施和装备，如安全警示标识、防护装置、应急救援设备等，确保员工在作业过程中的人身安全。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风险评估与识别</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对高风险作业操作进行全面的风险评估，识别潜在的危险源和风险点，为后续的控制策略制定提供依据。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预防性控制策略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安全检查与监督</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定期对高风险作业操作进行安全检查与监督，及时发现和纠正作业过程中的安全隐患和违章行为。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危险源监控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对高风险作业操作中的危险源进行实时监控，确保危险源处于可控状态，防止事故的发生。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作业许可制度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建立作业许可制度，对高风险作业操作进行严格的审批和管理，确保作业过程符合安全规范和标准。</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过程性控制策略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https://d.book118.com/138104050077006027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2024-09-05T13:36:30.037</cp:lastPrinted>
  <dcterms:created xsi:type="dcterms:W3CDTF">2024-09-05T05:36:30Z</dcterms:created>
  <dcterms:modified xsi:type="dcterms:W3CDTF">2024-09-05T05:36:31Z</dcterms:modified>
</cp:coreProperties>
</file>