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CFA1C-2300-4A72-8D96-98597CF0E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4EEA7-215F-4E2C-865B-5BE326FF5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ED6D2-8075-4817-9841-F30D771B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59DA5-063D-4FCE-84D9-49570DBB7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0B3841-E353-4C7F-9670-A2FA4C8AC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83F6D6-DA0B-44BF-BC12-DBB0DDAF2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0624C-BF16-4790-A61B-FCEEE1AC7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D6D02-7AB5-42A1-9D6D-0A7FEAD52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DD858-3E53-4B76-A774-02F69C67A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D45CB-7FF2-449C-9217-7B2FE4719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DDF69-D7CA-488A-BF17-29EFC173C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05114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战略思维与企业创新产品开发的关联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企业创新产品开发概述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战略思维与企业创新产品开发的关联分析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基于战略思维的企业创新产品开发实践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战略思维与企业创新产品开发挑战与对策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强调战略思维在创新产品开发中的重要性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随着市场竞争的加剧，企业需要具备战略思维来指导创新产品的开发，以应对不断变化的市场需求和技术趋势。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阐述战略思维与创新产品开发的内在联系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战略思维能够帮助企业在产品开发过程中明确目标、分析市场、制定策略，从而提高产品的创新性和市场竞争力。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通过具体案例展示企业在创新产品开发中如何运用战略思维，取得成功并提升市场竞争力。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介绍战略思维的定义、特点以及在创新产品开发过程中的具体应用，如市场定位、竞争分析、产品规划等。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战略思维的概念及其在企业创新产品开发中的应用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详细阐述创新产品开发过程中各个环节与战略思维的紧密结合，包括市场调研、需求分析、产品设计、研发实施以及市场推广等。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创新产品开发的关键环节与战略思维的结合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战略思维是一种高瞻远瞩、统揽全局的思维方式，它要求人们在处理问题时，不仅要关注当前的利益，还要考虑长远的发展，以及整体与局部的关系。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全局性、长远性、创新性、系统性。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提升决策质量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战略思维有助于企业领导者在制定决策时，全面考虑各种因素，减少决策失误的风险。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促进创新发展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战略思维鼓励企业不断寻求新的机会和突破口，推动产品和服务的创新。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在复杂多变的市场环境中，企业需要运用战略思维来分析和预测未来趋势，制定相应的发展战略。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学习与实践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强化系统思考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战略思维的培养方法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通过学习和实践，不断积累经验和知识，提高分析和解决问题的能力。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鼓励员工提出新想法和建议，营造开放、包容的创新氛围。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关注国内外市场动态、政策法规等信息，了解不同领域的发展趋势和前沿技术。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训练员工从整体角度出发，分析问题的本质和内在联系，形成系统性的解决方案。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企业创新产品开发概述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企业创新产品开发是指企业通过研发新技术、新产品或改进现有产品，以满足市场需求并实现竞争优势的过程。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创新产品开发具有探索性、风险性、长期性和系统性等特点。它需要企业不断尝试新的想法和技术，承担一定的风险，并在长期内持续投入资源和精力。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创新产品开发是企业技术进步的重要推动力，通过不断研发新技术和新产品，企业可以保持技术领先地位。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随着市场需求的不断变化，企业需要不断创新产品以满足消费者的需求，从而保持市场竞争力。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创新产品开发可以帮助企业形成独特的竞争优势，通过提供具有差异化和高附加值的产品，企业可以在市场中脱颖而出。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企业创新产品开发的重要性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通过对市场进行深入的调研和分析，了解消费者需求、竞争对手情况和市场趋势等信息，为企业创新产品开发提供决策依据。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基于市场调研结果，进行产品创意的生成和概念设计，明确产品的功能、外观、性能等关键要素。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针对产品概念设计，进行相关的技术研究与开发工作，包括技术可行性分析、技术方案设计、技术试验等。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在技术研究与开发的基础上，进行产品的试制工作，并对试制产品进行严格的测试和评估，确保产品质量和性能达到预期要求。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经过试制和测试后，将产品推向市场并进行销售，通过市场推广活动提高产品的知名度和美誉度，促进产品的销售增长。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产品创意与概念设计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产品试制与测试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市场推广与销售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技术研究与开发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企业创新产品开发的流程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战略思维与企业创新产品开发的关联分析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https://d.book118.com/138105114043006031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2024-09-08T04:26:47.712</cp:lastPrinted>
  <dcterms:created xsi:type="dcterms:W3CDTF">2024-09-07T20:26:47Z</dcterms:created>
  <dcterms:modified xsi:type="dcterms:W3CDTF">2024-09-07T20:26:49Z</dcterms:modified>
</cp:coreProperties>
</file>