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E03CE-2D73-4152-B13A-D2E3E360A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A487D-95CE-464D-A726-F49C892DB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02070-CB16-4146-BB15-99CB967A4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452AF-5839-46E9-8E5A-554E4874E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3F0CA0-C8FE-4F54-85C9-C414E44C4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03F800-0E9F-4653-917B-AACA8F46F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E577AA-2258-4DD1-B465-029111382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AF033-9F27-4E1D-880F-464641C6E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3D253-7AD5-488D-A385-6EEECE03E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13B12-FB2C-4624-932C-16CA67996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157D9-D9F8-48AF-B82C-B565040A7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06051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DCMM评估方案介绍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评估背景与目的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DCMM评估模型概述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评估方法与流程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数据管理能力成熟度等级划分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评估实施过程与要点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DCMM评估价值体现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评估背景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数字化转型趋势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随着企业数字化转型的加速，数据管理能力成为企业核心竞争力的重要组成部分。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数据管理挑战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企业在数据管理过程中面临诸多挑战，如数据质量参差不齐、数据安全风险增加等。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政府出台相关政策，鼓励企业提升数据管理能力，促进数字经济健康发展。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通过评估，全面了解企业数据管理现状，识别存在的问题和不足。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识别数据管理现状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明确改进方向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11" b="16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提升数据管理能力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根据评估结果，为企业制定针对性的数据管理改进方案提供指导。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通过持续改进和优化数据管理实践，提升企业数据管理能力，实现数字化转型目标。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评估意义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促进企业数字化转型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通过评估和改进数据管理实践，推动企业数字化转型进程，提升企业竞争力。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展示企业在数据管理方面的专业能力和良好实践，提升企业声誉和品牌价值。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优化数据管理流程，提高数据质量，为企业决策提供更加准确、可靠的数据支持。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降低数据安全风险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加强数据安全管理，降低数据泄露、篡改等风险，保障企业数据安全。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DCMM评估模型概述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数据管理能力成熟度评估模型（Data Capability Maturity Model，简称DCMM）是我国首个数据管理领域国家标准，为企业数据管理能力提供客观的评价依据。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DCMM评估模型定义了数据战略、数据治理、数据架构、数据应用、数据安全、数据质量、数据标准和数据生存周期8个核心能力域及28个能力项，并以组织、制度、流程和技术作为8个核心域评价维度。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DCMM模型定义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DCMM模型结构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成熟度等级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DCMM模型将企业的数据管理能力成熟度划分为5个等级，从低到高分别为初始级（1级）、受管理级（2级）、稳健级（3级）、量化管理级（4级）和优化创新级（5级）。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DCMM评估采用综合评分法，通过对各能力项进行评分，并汇总得到总分，根据总分确定企业的数据管理能力成熟度等级。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DCMM模型特点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DCMM模型涵盖了企业数据管理的各个方面，从战略到执行层面都有相应的评估指标。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DCMM模型适用于各种类型和规模的企业，可以根据企业的实际情况进行灵活调整和优化。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DCMM模型采用定性和定量相结合的评估方法，确保评估结果的客观性和准确性。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DCMM模型提供了具体的评估指标和评分方法，使得企业可以对照模型进行自我评估和持续改进。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评估方法与流程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数据管理能力成熟度评估模型（DCMM）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基于数据管理能力成熟度评估模型，采用定性与定量相结合的方式，对企业的数据管理能力进行全面、客观、科学的评估。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邀请行业专家组成评审团队，对企业的数据管理实践进行深入了解和分析，结合DCMM模型要求，给出专业、中肯的评审意见。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现场核查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通过现场访谈、文档审查、数据抽样等方式，对企业的数据管理实践进行核查，确保评估结果的真实性和准确性。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明确评估目标、确定评估范围、组建评估团队、制定评估计划。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通过问卷调查、访谈、文档审查等方式，收集企业数据管理实践的相关数据和信息。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基于DCMM模型，对企业的数据管理实践进行深入分析，识别优势和不足，给出评估结果和改进建议。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分析评估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将评估结果和改进建议反馈给企业，帮助企业了解自身数据管理能力的现状和提升方向。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评估周期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评估周期一般根据企业的实际情况和评估需求来确定，可以是半年、一年或更长时间。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在评估周期内，企业需要按照评估计划的要求，配合完成各项评估工作，包括数据收集、现场核查等。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评估周期结束后，评估团队将根据收集的数据和信息，给出评估结果和改进建议，帮助企业持续提升数据管理能力。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数据管理能力成熟度等级划分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https://d.book118.com/138106051005006032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2024-09-09T05:52:02.811</cp:lastPrinted>
  <dcterms:created xsi:type="dcterms:W3CDTF">2024-09-08T21:52:02Z</dcterms:created>
  <dcterms:modified xsi:type="dcterms:W3CDTF">2024-09-08T21:52:05Z</dcterms:modified>
</cp:coreProperties>
</file>