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8AC98D-13E9-49A5-8580-6C9B5B39F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D72C45-2A2C-4019-984C-2BE1EAC1C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D8AF4C-3236-4801-97D0-18C7FFC51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3B8420-A98F-4EE7-9084-A632E3795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310EE4-8511-4DC5-828C-7CB314790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829404-21FD-4AFA-B6BE-B854D58D0D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D0E422-EDC5-4A32-9C37-A8D13297B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EFB1A1-1225-48F6-9CB5-6A103AE8D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097387-EB4D-4321-AB43-C9724388D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CC7370-DFCF-4E98-AD82-50D8A8CBC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772F9F-BE29-4B53-9CC4-ED73DE875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10606511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物流异常信息反馈及处理方法概述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物流异常信息反馈渠道与流程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常见物流异常信息类型及处理措施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物流异常信息处理策略与方法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物流异常信息处理案例分析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997" r="2199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提高物流服务质量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通过及时发现、处理和预防物流异常信息，提高物流服务质量和客户满意度。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降低企业运营成本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减少因物流异常导致的延误、丢失、损坏等问题，降低企业运营成本和风险。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提升企业竞争力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优化物流异常信息处理流程，提高企业运营效率和竞争力。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物流异常信息是指在物流过程中出现的非正常、不符合预期的事件或情况，可能对物流服务质量和客户满意度产生负面影响。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仓储异常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如库存不足、货物损坏、错发等；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根据异常信息的性质和来源，可分为以下几类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信息异常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如信息录入错误、信息传递延误等；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运输异常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如延误、丢失、损坏等；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其他异常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如天气原因、交通拥堵等不可抗力因素导致的异常情况。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物流异常信息定义及分类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物流异常信息反馈渠道与流程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在物流公司官方社交媒体账号下留言或私信，说明异常情况并提供相关证明材料。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官方客服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通过物流公司官方网站或APP上的客服入口进行反馈，提供订单编号、异常描述及相关证明材料。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电话反馈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拨打物流公司客服电话，根据语音提示选择相应的服务类型，并提供订单编号、异常描述等信息。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反馈渠道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通过以上任意一种渠道提交物流异常信息反馈。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提交反馈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物流公司客服人员核实反馈信息，包括订单编号、异常描述及证明材料等。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信息核实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根据异常情况的性质和紧急程度，对问题进行分类处理。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问题分类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物流公司安排相应人员处理异常问题，并跟进处理进展，确保问题得到及时解决。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处理与跟进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即时反馈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对于影响物流时效和货物安全的重大问题，应立即向物流公司反馈。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24小时内反馈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对于一般性异常问题，应在发现问题的24小时内向物流公司反馈。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48小时内处理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物流公司应在收到异常信息反馈后的48小时内给出处理意见或解决方案。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反馈时效要求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常见物流异常信息类型及处理措施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延误类异常信息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运输延误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由于天气、交通等因素导致货物未按时到达。处理措施包括及时通知客户，提供预计到达时间，并协商解决方案。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中转延误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货物在转运中心滞留时间过长。处理措施包括查询货物状态，联系转运中心加快处理，并告知客户最新进展。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122" b="26122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在运输过程中货物丢失。处理措施包括立即启动调查程序，与客户确认货物价值，协商赔偿方案，并改进安全措施以防止类似事件再次发生。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货物在客户签收后丢失。处理措施包括协助客户报案，提供相关证据，协助警方调查，并根据调查结果与客户协商解决。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丢件类异常信息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签收后丢失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货物丢失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货物被错误地发送到其他地址。处理措施包括立即联系收件人，协商退回或转运至正确地址，同时通知发件人并道歉。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货物错发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由于收件人信息填写错误导致货物无法送达。处理措施包括联系发件人核实正确信息，协助修改收件人信息，并尽快安排重新派送。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收件人信息错误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错发类异常信息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https://d.book118.com/138106065117006036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2024-09-16T05:40:13.508</cp:lastPrinted>
  <dcterms:created xsi:type="dcterms:W3CDTF">2024-09-15T21:40:13Z</dcterms:created>
  <dcterms:modified xsi:type="dcterms:W3CDTF">2024-09-15T21:40:15Z</dcterms:modified>
</cp:coreProperties>
</file>