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916DA-786B-4FC1-AD6C-BDDE3C194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A2B11-A9A0-44C3-8290-0672935E5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EA1420-2675-4954-A895-89DEF907D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DAAD4-8BE5-4746-BFEB-9B32CD7F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207E4-6A9A-4367-9391-9555CA0F64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135E29-1E7C-4976-BBEB-4C20CF35D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751B1CE-62CD-40AF-8644-FE9B32BFE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FC11B2-87D5-4C0E-AC9B-BA8B1C6F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4D7A61-BE57-4BD8-BF38-DC21221E1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A6EFE-4F94-4C6E-8C11-B5283559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34ACA8-B80C-421B-9411-5158B88B0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07002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细节决定事情成功与企业管理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细节在企业管理中的重要性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细节在员工管理中的应用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细节在市场营销策略中的作用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细节在财务管理中的影响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细节在团队协作与沟通中的价值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总结：注重细节，推动企业持续发展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细节在企业管理中的重要性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通过精细化管理，企业可以更加关注产品的细节，从而提高产品的品质和可靠性。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客户需求导向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48" r="146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10" r="131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关注细节有助于企业更好地满足客户的需求，提供个性化的产品和服务，提升客户满意度。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通过优化服务流程中的细节，企业可以提高服务效率和质量，增强客户黏性。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提升产品品质与服务水平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关注细节可以帮助企业在激烈的市场竞争中脱颖而出，形成独特的竞争优势。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市场趋势洞察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通过对市场趋势的细致观察和分析，企业可以更加准确地把握市场机会，制定有效的市场策略。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注重细节有助于企业更好地维护与客户的关系，提高客户忠诚度，从而扩大市场份额。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增强企业竞争力与市场份额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社会责任感体现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注重细节有助于企业更好地履行社会责任，展现企业的良好品德和社会形象。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企业形象塑造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关注细节可以展现企业的专业精神和严谨态度，有利于塑造良好的企业形象。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通过精细化的品牌管理和传播，企业可以提升品牌的知名度和美誉度，增加品牌价值。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塑造良好企业形象与品牌价值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细节在员工管理中的应用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通过定期沟通和调查，了解员工对工作环境、薪资福利、职业发展等方面的期望和需求。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792" r="14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583" r="155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了解员工期望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根据员工的不同需求，提供个性化的解决方案，如灵活的工作安排、定制化的培训计划等。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建立心理健康支持机制，帮助员工缓解工作压力，提高工作满意度和幸福感。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关注员工需求，提高工作满意度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简化工作流程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去除不必要的环节和步骤，简化工作流程，减少员工在流程上的时间和精力消耗。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引入先进技术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利用先进的技术手段，如自动化、人工智能等，优化工作流程，提高工作效率和质量。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鼓励员工创新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鼓励员工提出创新性的工作流程改进建议，并给予相应的奖励和支持。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优化工作流程，提高工作效率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对于在工作中表现出细心、认真态度的员工，给予相应的奖励和晋升机会，激励更多员工注重细节。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提供反馈和指导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定期对员工的工作进行评估和反馈，指出他们在细节方面存在的问题和不足，并提供相应的指导和帮助。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强化细节意识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通过培训和宣传，强化员工的细节意识，让他们认识到细节对工作质量和效率的重要性。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培养员工细心、认真工作态度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细节在市场营销策略中的作用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客户画像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根据调研结果，描绘出目标客户的详细特征，包括年龄、性别、地域、职业等，以便更精准地制定营销策略。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随着市场变化和客户需求的转变，及时调整目标客户群体的定位，保持与市场的同步。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深入了解目标客户的需求、偏好和消费习惯，为产品开发和营销策略提供数据支持。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精准定位目标客户群体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通过优质的内容创作和分享，吸引潜在客户的关注和兴趣，提升品牌知名度。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利用社交媒体平台，与客户进行互动和交流，增强品牌影响力和客户黏性。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借助热门事件和话题，进行品牌宣传和推广，吸引潜在客户的关注和参与。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事件营销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创新营销手段，吸引潜在客户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https://d.book118.com/138107002043006027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2024-09-05T02:39:51.919</cp:lastPrinted>
  <dcterms:created xsi:type="dcterms:W3CDTF">2024-09-04T18:39:51Z</dcterms:created>
  <dcterms:modified xsi:type="dcterms:W3CDTF">2024-09-04T18:39:53Z</dcterms:modified>
</cp:coreProperties>
</file>