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B2910-18F4-4627-9DE1-A2283E12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79390-C984-4A13-B4C3-F9C2A4288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B8EF6-F0E8-4173-96AE-8DF5E9ED7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9BD1-C227-41BC-B5D2-9997C0E4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44B26-71B9-499B-80A7-757BC609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F5DD4-4987-4B3A-9298-817C03648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31472-7F55-4771-B522-2C524E15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D691F-3984-44CE-BF32-D6CCCD8B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21010-47AD-43D4-9577-0D391B8A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74D07-DE57-43DB-ABCC-171AF759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52C5-1661-4648-812B-BE5E5A22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700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建材行业2024年质量标准更新方案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行业标准现状及问题分析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更新方案制定过程与参与方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新质量标准内容解读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实施计划、步骤与时间表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资源保障、技术支持与培训措施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预期成果、效益评估及持续改进方向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随着消费者对建材产品质量和安全性的要求不断提高，建材行业需要不断更新质量标准以适应市场需求。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通过更新质量标准，可以推动建材行业的技术升级和产业升级，提高行业整体竞争力。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随着全球化的深入发展，建材行业需要与国际接轨，更新质量标准有助于提升我国建材产品的国际竞争力。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加强国际接轨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更新后的质量标准将更加注重环保、节能等方面的要求，有助于推动建材行业的可持续发展。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更新后的质量标准将更加严格，有助于提升建材产品的质量水平，减少质量问题的发生。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更新质量标准可以加强对建材产品的监管，保障消费者的权益和安全。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我国建材行业标准体系已初步建立，涵盖了水泥、玻璃、陶瓷、新型建材等多个领域，为规范行业发展提供了基本依据。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标准制定与实施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国家相关部门负责制定建材行业标准，并通过质量监督、认证认可等手段推动标准实施，确保建材产品质量安全。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我国积极参与国际建材领域标准化活动，加强与国际标准化组织的合作与交流，提升我国建材行业的国际影响力。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当前建材行业标准概况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随着新型建材不断涌现和技术进步加速，部分现行标准已不适应行业发展的需要，亟待更新和完善。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标准滞后于行业发展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部分地区和企业存在标准执行不到位、监管不严格等问题，导致建材产品质量参差不齐，影响行业整体形象。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标准执行力度不够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与国际先进水平相比，我国部分建材产品标准在指标设置、检测方法等方面存在一定差距，制约了我国建材产品的国际竞争力。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国际竞争力有待提高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国内外标准差异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在环保、节能、安全等方面，国际先进标准通常更严格，对产品质量和性能要求更高；而我国建材行业标准在某些方面相对宽松。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国内外标准发展趋势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国际建材领域标准化趋势是向更高性能、更环保、更智能化方向发展；我国建材行业标准也在逐步完善和提高中，但速度相对较慢。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国内外标准互动关系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我国建材行业标准在制定过程中，可以借鉴国际先进标准，并结合我国实际情况进行适当调整和补充，以促进行业健康有序发展。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国内外标准对比分析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更新方案制定过程与参与方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收集国内外相关法规、标准、技术资料，了解行业现状和发展趋势，识别关键问题和挑战。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向相关政府部门、行业协会、企业、研究机构等广泛征求意见，组织专家评审，对反馈意见进行汇总和分析。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批准发布阶段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经相关部门审批后，正式发布实施。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明确更新目标、范围和时间表，成立专项工作组，启动项目。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制定初稿，明确各项指标的设定依据、测试方法、评价规则等，形成征求意见稿。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修改完善阶段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根据反馈意见进行修改完善，形成送审稿。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制定过程及时间表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提供政策支持和指导，监督标准的实施和执行。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组织会员单位参与标准的制定和修订，推动行业自律和规范发展。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作为主要实施者，参与标准的起草和修订，提供实践经验和数据支持。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提供技术支持和理论指导，参与标准的起草和评审。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研究机构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参与方及职责划分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建立定期会议机制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定期组织各参与方召开会议，讨论标准制定进展和遇到的问题，协调各方利益和诉求。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建立信息共享平台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建立专门的信息共享平台，及时发布相关法规、标准、技术资料等，促进各方之间的信息交流和共享。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加强培训和宣传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组织相关培训和宣传活动，提高各方对标准的认识和理解，推动标准的顺利实施。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新质量标准内容解读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https://d.book118.com/138107006043006027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2024-09-05T02:39:55.110</cp:lastPrinted>
  <dcterms:created xsi:type="dcterms:W3CDTF">2024-09-04T18:39:55Z</dcterms:created>
  <dcterms:modified xsi:type="dcterms:W3CDTF">2024-09-04T18:39:56Z</dcterms:modified>
</cp:coreProperties>
</file>