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60C0CC-0673-4D63-A56A-FA1B81B20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7BDC3-0592-457C-8FDE-27FD96200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6472AF-65ED-4F23-8842-6A0D38576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07C830-440C-4610-A193-D13C803A8C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A7024F-2464-4344-A17A-1DA582FA00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591623-EF61-4EA9-9532-D2608B1CBE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18DC7D-FBB6-471E-B8C2-BC5774EE9B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70D1FA-08F2-45C8-95A4-2B28504DF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702D27-2032-4030-B482-C370F7909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730FCD-3B9F-4AE8-A6AC-6847D0A78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448AE-70A5-49A0-A57A-82725CB57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100071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农产品质量溯源与防伪技术</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汇报人：PPT可修改</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农产品质量溯源概述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农产品防伪技术介绍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农产品质量溯源与防伪技术关系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基于区块链技术的农产品质量溯源与防伪方案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物联网技术在农产品质量溯源与防伪中的应用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大数据在农产品质量溯源与防伪中的应用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农产品质量溯源概述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农产品质量溯源的定义与意义</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农产品质量溯源是指通过信息技术手段，对农产品的生产、加工、运输、销售等全过程进行记录和追踪，实现农产品来源可查、去向可追、责任可究的一种质量安全管理方式。</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农产品质量溯源是保障食品安全、提高消费者信心、促进农业可持续发展的重要手段。通过溯源，可以及时发现和处理问题农产品，减少食品安全事件的发生，保障公众健康；同时，也可以提高农产品的品牌价值和市场竞争力，促进农业产业的升级和转型。</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意义</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我国已经建立了较为完善的农产品质量溯源体系，包括法律法规、标准规范、技术支撑等方面。各级政府和企业也积极推动农产品质量溯源工作，取得了一定的成效。但是，仍存在一些问题，如溯源信息不全面、不准确、不及时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农产品质量溯源将朝着更加智能化、精准化、便捷化的方向发展。一方面，将借助大数据、物联网、区块链等新技术手段，提高溯源信息的采集、传输和处理效率；另一方面，将推动农产品质量溯源与农业生产、流通、消费等环节的深度融合，实现全程可追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农产品质量溯源的现状与发展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农产品质量溯源的重要性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保障食品安全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通过农产品质量溯源，可以追溯农产品的生产、加工、运输等全过程，确保食品来源的安全性和可靠性。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提高消费者信心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消费者可以通过溯源信息了解农产品的生产过程和质量控制情况，增加对产品的信任度和购买意愿。</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促进农业可持续发展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农产品质量溯源可以推动农业生产方式的转型升级，提高农业生产的标准化、规范化和现代化水平，促进农业可持续发展。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农产品防伪技术介绍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农产品防伪技术是指利用先进的科技手段，对农产品进行标识、追踪和验证，以确保其真实性、安全性和可追溯性的一系列技术措施。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根据技术手段和应用范围的不同，农产品防伪技术可分为物理防伪、化学防伪、生物防伪和数字防伪等多种类型。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农产品防伪技术的定义与分类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常见农产品防伪技术手段</a:t>
              </a:r>
            </a:p>
          </p:txBody>
        </p:sp>
      </p:grpSp>
      <p:sp>
        <p:nvSpPr>
          <p:cNvPr id="37" name="TextBox 37"/>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物理防伪</a:t>
            </a:r>
          </a:p>
        </p:txBody>
      </p:sp>
      <p:sp>
        <p:nvSpPr>
          <p:cNvPr id="38" name="TextBox 38"/>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75">
                <a:solidFill>
                  <a:schemeClr val="dk1">
                    <a:alpha val="100000"/>
                  </a:schemeClr>
                </a:solidFill>
                <a:latin typeface="Microsoft Yahei"/>
                <a:ea typeface="Microsoft Yahei"/>
                <a:cs typeface="Microsoft Yahei"/>
              </a:rPr>
              <a:t>采用特殊的材料、工艺或结构等物理手段，使农产品具备难以复制或仿制的独特特征，如激光全息、特种纸张、隐形油墨等。</a:t>
            </a:r>
          </a:p>
        </p:txBody>
      </p:sp>
      <p:sp>
        <p:nvSpPr>
          <p:cNvPr id="39" name="TextBox 39"/>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化学防伪</a:t>
            </a:r>
          </a:p>
        </p:txBody>
      </p:sp>
      <p:sp>
        <p:nvSpPr>
          <p:cNvPr id="40" name="TextBox 40"/>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利用特定的化学反应或物质，在农产品或其包装上施加难以仿制的化学标识，如荧光物质、变色油墨等。</a:t>
            </a:r>
          </a:p>
        </p:txBody>
      </p:sp>
      <p:sp>
        <p:nvSpPr>
          <p:cNvPr id="41" name="TextBox 41"/>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生物防伪</a:t>
            </a:r>
          </a:p>
        </p:txBody>
      </p:sp>
      <p:sp>
        <p:nvSpPr>
          <p:cNvPr id="42" name="TextBox 42"/>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利用生物特征识别技术，对农产品进行身份验证和鉴别，如DNA检测、指纹识别等。</a:t>
            </a:r>
          </a:p>
        </p:txBody>
      </p:sp>
      <p:sp>
        <p:nvSpPr>
          <p:cNvPr id="43" name="TextBox 43"/>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数字防伪</a:t>
            </a:r>
          </a:p>
        </p:txBody>
      </p:sp>
      <p:sp>
        <p:nvSpPr>
          <p:cNvPr id="44" name="TextBox 44"/>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借助计算机、网络、大数据等技术手段，对农产品进行数字化管理和追踪，实现信息的实时更新和共享，如二维码、RFID等。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农产品防伪技术的意义</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保障消费者权益</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通过有效的防伪手段，消费者可以准确识别农产品的真伪和质量优劣，避免购买到假冒伪劣产品，从而保障自身权益。</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维护市场秩序</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农产品防伪技术的实施有助于打击制假售假行为，维护公平竞争的市场秩序，促进农业产业的健康发展。</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提升品牌形象</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采用先进的防伪技术可以提高农产品的品牌知名度和美誉度，增强消费者对品牌的信任度和忠诚度。</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推动农业现代化</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农产品防伪技术是农业现代化的重要组成部分，可以提升农业生产的标准化、规范化和智能化水平，推动农业产业的转型升级。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农产品质量溯源与防伪技术关系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质量溯源系统通过采集农产品生产、加工、运输等各环节的数据，为防伪技术提供了全面、准确的信息支持。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数据支持</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通过展示农产品的完整生产历程和质量检测结果，质量溯源增强了消费者对产品的信任度，提升了防伪技术的有效性。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信任建立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质量溯源对防伪技术的支持作用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417" r="15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防伪技术可以有效鉴别农产品的真伪，防止假冒伪劣产品进入市场，从而保障了质量溯源系统的准确性和可信度。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真伪鉴别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通过采用先进的加密技术和安全保护措施，防伪技术确保质量溯源数据的安全性和保密性，防止数据被篡改或窃取。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信息保护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防伪技术对质量溯源的保障作用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相互依存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质量溯源和防伪技术在农产品质量安全领域各自发挥着重要作用，二者相互依存，共同构建起农产品质量安全的坚固屏障。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相互促进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质量溯源系统的不断完善和升级推动了防伪技术的发展和创新；同时，防伪技术的进步也为质量溯源系统提供了更为强大和可靠的技术支持。二者相互促进，共同提升农产品质量安全水平。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二者相互依存、相互促进的关系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https://d.book118.com/138110007101006033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2024-09-11T15:09:33.163</cp:lastPrinted>
  <dcterms:created xsi:type="dcterms:W3CDTF">2024-09-11T07:09:33Z</dcterms:created>
  <dcterms:modified xsi:type="dcterms:W3CDTF">2024-09-11T07:09:35Z</dcterms:modified>
</cp:coreProperties>
</file>