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A938B-A712-45B8-AE70-6F02F7E1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D7343-1555-4DE7-AC0E-ADC032B8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8AB80-2DEC-44D6-9560-2E7F4EA29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B0A05-B15A-4FD6-A856-EDFC64F8B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560D6-1BE5-463D-9528-E0866626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52C4D-2181-4FED-A87D-94151836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3D45F-B7E3-43E2-8DF4-C573902C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D25F3-20F2-4204-8D4F-10C75C19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4CF7F-541A-481B-BC34-98792FE0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B12F6-DA25-4045-BF1A-BDCE7C42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16E2-2DEC-4EC2-9463-DB02DC54E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006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幼儿园用餐礼仪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用餐过程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进餐教育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餐前准备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151" b="515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饭前要洗手，确保双手干净卫生。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洗手时要用洗手液或肥皂，并充分搓洗双手，特别是手指缝和指甲处。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洗完手后要用干净的毛巾擦干，避免使用公共毛巾或共用纸巾。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餐具要清洁卫生，确保无污渍、无破损。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餐具的摆放要整齐有序，方便取用。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餐具的种类要齐全，包括碗、盘、筷子、勺子等。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双腿并拢，不要跷二郎腿或把脚放在椅子上。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保持安静，不要大声喧哗或随意走动。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4027" r="240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037" b="2103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490" r="8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坐姿要端正，不要趴在桌子上或斜靠在椅背上。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坐姿端正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用餐过程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63" b="152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在用餐过程中，应保持安静，不发出嘈杂的声音，避免影响其他人的用餐体验。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在餐桌上，应避免谈论不适当的话题，如政治、宗教等，以免引起不必要的争议或冲突。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不要谈论不适当的话题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避免大声喧哗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71" r="216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482" r="104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在咀嚼食物时，应保持安静，不发出声音，以示对他人的尊重。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安静用餐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在用餐时，应注意个人形象，不要大声咀嚼或用嘴巴发出声音，以免给人留下不好的印象。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咀嚼无声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2" r="262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在取餐时，应根据自己的食量和需求适量取食，避免浪费食物。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按需取食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对于已经取用的食物，应珍惜并吃完，不要随意丢弃或浪费食物。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珍惜食物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避免浪费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在用餐前，应先洗手或使用消毒液清洁双手，以保持个人卫生。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保持餐具整洁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在用餐过程中，应保持餐具的整洁，不要将食物残渣留在餐具上，用完餐后应将餐具归位。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保持餐桌整洁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餐后整理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https://d.book118.com/138110065032006035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2024-09-13T22:56:56.264</cp:lastPrinted>
  <dcterms:created xsi:type="dcterms:W3CDTF">2024-09-13T14:56:56Z</dcterms:created>
  <dcterms:modified xsi:type="dcterms:W3CDTF">2024-09-13T14:56:58Z</dcterms:modified>
</cp:coreProperties>
</file>