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4CCF68-3146-4AE0-8109-BEC9B8DD7A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88C0B5-D385-4BCE-916C-1E60232590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3F6C5D-BEF3-4050-93FB-729015E241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14522D6-DE04-4C1F-B6F6-A4EE471DDB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E1A9F16-6827-4664-B696-B40A758D86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9C7092F-E80F-4455-A237-DDBFE9A85A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A555A3B-764D-4735-9370-017E03C8A7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CA71E24-90F9-4D3E-B068-F3B5EB1420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4EB8E79-0946-47C8-A9F2-FE408F5E39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52A778-7FED-497F-B738-D35B519172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D3B68B-A993-4DB2-9FFA-E0D9970C20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38111002107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9475" y="1934330"/>
            <a:ext cx="594360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2023年玻璃企业年终总结报告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5421" y="4206240"/>
            <a:ext cx="240030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89655" y="4206240"/>
            <a:ext cx="272415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2024-01-04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878292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2023年业务回顾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财务分析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2023年业绩亮点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2024年展望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总结与建议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297146" y="2519470"/>
            <a:ext cx="2792730" cy="13011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72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635283" y="3598652"/>
            <a:ext cx="2116455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248" y="1093216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25" r="3252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51" r="3255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5273" r="3527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回顾2023年玻璃企业在市场、生产、技术、管理等方面的表现，总结经验教训，为未来发展提供参考。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随着国内外经济形势的变化，玻璃行业面临诸多挑战与机遇。国家政策、市场需求、技术创新等因素对企业发展产生深远影响。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背景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目的和背景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报告概述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内容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本报告将全面分析2023年玻璃企业在各个方面的表现，包括市场分析、生产情况、技术创新、质量管理等。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方法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采用数据统计、案例分析、专家访谈等多种研究方法，确保报告内容的客观性和准确性。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旨在为企业决策层提供决策依据，促进玻璃企业的可持续发展。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248" y="1093216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2023年业务回顾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0712" b="2071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今年，我们的产品销售总额达到了历史新高，同比增长了15%。其中，高附加值产品的销售额占比提升，为公司带来了更高的利润空间。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今年，我们成功开拓了多个新的客户群体，包括海外市场和国内大型建筑公司。这不仅扩大了我们的市场份额，还提高了品牌知名度。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产品销售情况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客户群体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销售额与利润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产能利用率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今年，我们的生产线保持了高水平的产能利用率，有效保证了产品供应的稳定性和及时性。同时，通过技术改造和流程优化，生产效率得到了进一步提升。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质量控制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在生产过程中，我们严格把控产品质量，确保每一批产品都符合国家标准和客户要求。通过加强质量管理体系建设，产品质量合格率达到了99.8%。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生产情况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今年，我们加大了对新市场的开拓力度，特别是在北方地区。通过设立办事处和加强与当地客户的合作，我们成功打入了多个新市场。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新市场开拓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为了提升品牌影响力，我们加大了广告宣传投入，通过线上线下多渠道宣传推广，提高了品牌知名度和美誉度。同时，我们还积极参加行业展会和交流活动，与同行建立了广泛的联系。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品牌宣传</a:t>
            </a:r>
          </a:p>
        </p:txBody>
      </p:sp>
      <p:sp>
        <p:nvSpPr>
          <p:cNvPr id="7" name="AutoShape 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市场拓展情况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248" y="1093216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财务分析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9019" r="19019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收入情况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2023年玻璃企业实现总收入为1亿元，同比增长10%。其中，产品销售收入占比最大，达到70%，而其他业务收入和投资收益占比分别为20%和10%。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利润情况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在收入增长的同时，企业净利润也实现了较大幅度的增长，达到2000万元，同比增长15%。毛利率和净利率分别为30%和15%，较去年有所提高。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收入与利润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成本情况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企业成本控制在合理范围内，总成本为7000万元，同比下降了5%。其中，原材料成本占比最大，达到50%，而人工成本和其他直接费用占比分别为30%和20%。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费用情况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销售费用和管理费用分别为1500万元和2000万元，与去年基本持平。财务费用为500万元，同比下降了10%。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成本与费用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https://d.book118.com/138111002107006047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56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2024-09-29T00:30:03.942</cp:lastPrinted>
  <dcterms:created xsi:type="dcterms:W3CDTF">2024-09-28T16:30:03Z</dcterms:created>
  <dcterms:modified xsi:type="dcterms:W3CDTF">2024-09-28T16:30:06Z</dcterms:modified>
</cp:coreProperties>
</file>