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52727-DC3E-439A-A973-BA110E52C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ADD53-35A1-44F4-88A2-834D10353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82ACA-792A-4C38-BD39-42779900C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B99BF-53BB-4A4C-AA98-E61D6860E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0726D-C255-4900-8B2E-12044BCE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11396-36FC-4651-9768-BB08C7E6F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4C3D1-94DA-48F9-8B99-DE2BD31E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DCC83-6438-4AD7-B3D3-788A4112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88BF5-B72A-4EAF-81CD-64A5C6E51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E1007-47DD-4647-AF05-70FE3DF2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288E8-E199-4432-AA63-2FFCD65B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21230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垃圾分类系统设计与实施方法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垃圾分类系统设计原则与目标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垃圾分类前端收集与投放方案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垃圾分类中端运输与暂存策略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垃圾分类后端处理与资源化利用途径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随着城市化进程和人口增长，垃圾产量迅速增加，给环境带来巨大压力。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处理方式单一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目前垃圾处理方式以填埋和焚烧为主，不仅占用大量土地资源，还容易造成二次污染。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减少环境污染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通过分类投放和处理，可以减少垃圾对土壤、水源和空气的污染。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分类收集可回收垃圾，提高资源利用率，减少资源浪费。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推动绿色生活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垃圾分类有助于培养公众的环保意识和责任感，推动绿色生活方式。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发达国家在垃圾分类方面有着成熟的经验和制度，如日本的精细化分类、德国的按量收费制度等。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一些国内城市在垃圾分类方面也进行了积极探索和实践，如上海的强制分类、深圳的智能化分类等。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通过借鉴国内外成功经验，可以完善我国垃圾分类制度设计，提高实施效果。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借鉴与启示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国内外垃圾分类经验借鉴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垃圾分类系统设计原则与目标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结合实际情况，设计易于操作、管理的垃圾分类系统，降低实施难度和成本。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倡导全民参与垃圾分类，提高公众环保意识和责任感。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注重环保、节能和资源化利用，推动垃圾减量、资源化和无害化处理。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基于垃圾产生、分类、收集、运输、处理的全流程，进行科学规划和设计，确保系统高效运行。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8" r="30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通过源头分类和减量措施，减少垃圾产生量，减轻环境压力。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实现垃圾减量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推动可回收物的资源化利用，提高资源利用效率。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促进资源化利用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对有害垃圾进行安全处理，避免对环境造成污染。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确保无害化处理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加强宣传教育，提高公众对垃圾分类的认知度和参与度。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提升公众参与度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建立监管机制和考核体系，对垃圾分类全过程进行有效监管和评估。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处理与处置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建设各类垃圾处理设施，实现垃圾的无害化、资源化和减量化处理。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收集与运输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设立分类收集站点和运输车辆，确保各类垃圾得到妥善收集和运输。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构建包括源头分类、收集、运输、处理和监管等环节的完整垃圾分类系统架构。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制定分类标准和方法，提供分类指导和宣传。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垃圾分类前端收集与投放方案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投放点数量与规模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根据区域人口数量、垃圾产生量等因素，合理规划投放点的数量和规模，确保满足居民需求。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投放点布局优化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考虑风向、地形等因素，避免对环境造成二次污染，同时方便垃圾收运车辆进出。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投放点选址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选择便于居民投放、不影响交通和市容的地点，如小区出入口、公共广场等。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55" r="1625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投放点布局规划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根据垃圾种类和收集需求，选择合适的收集容器，如塑料桶、金属箱等。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收集容器类型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在收集容器上设置清晰、醒目的标识，标明垃圾种类和投放要求，便于居民准确投放。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采用统一的颜色和形状标准，方便居民识别和区分不同类型的垃圾收集容器。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容器颜色与形状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收集容器选择与标识设计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通过宣传册、海报、公益广告等多种形式，向居民普及垃圾分类知识和投放要求，提高居民垃圾分类意识。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在投放点设置指导员或志愿者，对居民进行现场指导和帮助，确保居民正确分类和投放垃圾。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建立垃圾分类积分兑换、奖励等激励机制，鼓励居民积极参与垃圾分类和投放。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投放引导措施制定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垃圾分类中端运输与暂存策略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https://d.book118.com/138112123042006031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2024-09-08T03:46:32.869</cp:lastPrinted>
  <dcterms:created xsi:type="dcterms:W3CDTF">2024-09-07T19:46:32Z</dcterms:created>
  <dcterms:modified xsi:type="dcterms:W3CDTF">2024-09-07T19:46:34Z</dcterms:modified>
</cp:coreProperties>
</file>