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5AA67-2C2E-450E-A168-C659CCC29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E806A-C417-49D4-B640-47CC10741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AD934-9483-4FBD-AC56-A01C966B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6866D-CC04-446C-8CA2-2524E7912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BA577-7123-4131-AAE1-183E3E71E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EC1355-02D9-483E-AD98-BEFCB0ACA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DCE95-9CF3-4728-90FC-2596B039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1D1A1-B2C7-440D-89A7-13240CB1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A4485-169C-4621-94BE-1330F5C6E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CE999-216E-4B94-B02C-E019148C7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34F33-E9C3-4DC4-8860-57090FB8D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12134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《晶体光折变实验》ppt课件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深入理解光折变效应的原理和现象。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光折变效应是指晶体在受到光照后，内部折射率发生变化的现象。这一效应在光学、信息处理等领域有着广泛的应用。通过实验，学生将深入了解光折变效应的原理和现象，为后续的学习和应用打下基础。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06" r="276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了解光折变效应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26" r="200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掌握晶体光折变的原理和机制。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晶体光折变原理是本实验的核心内容。通过实验，学生将学习到晶体光折变的物理机制和数学模型，理解光折变晶体的工作原理和应用前景。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学习晶体光折变原理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掌握实验操作流程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熟悉并掌握实验的操作流程和技巧。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本实验涉及一系列的操作流程，包括光路的搭建、晶体的调整、数据的测量和记录等。学生将通过实际操作，熟悉并掌握这些流程和技巧，提高实验技能和实践能力。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晶体材料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钾钠锂晶体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作为光折变晶体，具有较高的光折变效应。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钡酸锶晶体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具有较大的热释电系数和较高的光折变效应。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磷酸二氢钾晶体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具有较高的光折变效应和较低的阈值。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用于产生实验所需的光束，具有较高的输出功率和较好的稳定性。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固体激光器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用于产生单色光，具有较窄的线宽和较高的光谱纯度。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气体激光器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用于观察晶体的微观结构和形貌。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正交偏振光学显微镜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用于观察晶体表面的光学性质和形貌。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透射和反射光学显微镜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光学显微镜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用于采集实验图像，具有较高的分辨率和灵敏度。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将CCD相机采集的图像传输到计算机中进行处理和分析。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图像采集系统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图像采集卡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高分辨率CCD相机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https://d.book118.com/138112134101006032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2024-09-10T04:50:31.431</cp:lastPrinted>
  <dcterms:created xsi:type="dcterms:W3CDTF">2024-09-09T20:50:31Z</dcterms:created>
  <dcterms:modified xsi:type="dcterms:W3CDTF">2024-09-09T20:50:33Z</dcterms:modified>
</cp:coreProperties>
</file>