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48551A-B710-4DCB-B750-80C086D22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9092BF-B1B1-4DD9-AB20-64F57B5B7E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7D451D-F6EC-4DEF-B9C3-EDACC27FD4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715DB2-4713-4308-958D-63F8E51EB0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520F98-0C98-4826-8A78-946018C5E2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575B6F-2D83-4F42-A1D2-DE1C438E33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5A1DB4-F61F-4E5D-A65B-916FF95881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C441F4-11E3-4F3D-9BDA-A0641B455F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862296-20F0-457E-8F18-6C5CFAD3AD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7C6174-E375-462A-A373-7A5B8E9272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06756C-E079-4822-A2EA-433A83EC86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11512510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胎儿窘迫的护理查房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胎儿窘迫概述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护理评估与诊断</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护理措施与实施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并发症预防与处理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护理效果评价与改进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胎儿窘迫概述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3124" r="131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胎儿窘迫是指胎儿在子宫内因急性或慢性缺氧危及其健康和生命的综合症。</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可能由母体、胎盘、脐带、胎儿等因素导致，包括孕妇低血压、贫血、高热、心衰等，以及胎盘早剥、前置胎盘、脐带绕颈等。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原因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定义与原因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胎儿心率异常、胎动异常、羊水胎粪污染等。</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通过胎心监测、生物物理评分、羊水胎粪污染等指标进行综合判断。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临床表现与诊断</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诊断</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临床表现</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危害</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可能导致胎儿缺氧、酸中毒、脑损伤、窒息等。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并发症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可能引发早产、低出生体重儿、新生儿窒息等。</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危害与并发症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护理评估与诊断</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监测孕妇的体温、脉搏、呼吸和血压，确保处于正常范围。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生命体征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饮食状况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rcRect t="42" b="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睡眠状况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rcRect l="15958" r="159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评估孕妇的饮食摄入，确保获得足够的营养和水分。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了解孕妇的睡眠质量，包括睡眠时间和睡眠质量。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孕妇身体状况评估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定期进行胎心监测，了解胎儿的心率、心律和胎动情况。</a:t>
            </a:r>
          </a:p>
        </p:txBody>
      </p:sp>
      <p:pic>
        <p:nvPicPr>
          <p:cNvPr id="5" name="Picture 5"/>
          <p:cNvPicPr>
            <a:picLocks noChangeAspect="1"/>
          </p:cNvPicPr>
          <p:nvPr/>
        </p:nvPicPr>
        <p:blipFill>
          <a:blip r:embed="rId2"/>
          <a:srcRect l="8333" r="833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胎心监测</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评估胎儿的生长发育情况，包括体重、身长和头围等指标。</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胎儿生长发育</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检查羊水的量、颜色和性质，了解是否存在羊水过少或过多等问题。</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羊水状况</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胎儿状况评估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根据孕妇和胎儿的状况，确定护理诊断，如营养不足、睡眠障碍等。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护理诊断</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根据护理诊断，制定具体的护理目标，如改善孕妇的饮食状况、提高睡眠质量等。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护理目标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护理诊断与目标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护理措施与实施</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https://d.book118.com/138115125106006024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2024-08-31T22:36:07.203</cp:lastPrinted>
  <dcterms:created xsi:type="dcterms:W3CDTF">2024-08-31T14:36:07Z</dcterms:created>
  <dcterms:modified xsi:type="dcterms:W3CDTF">2024-08-31T14:36:09Z</dcterms:modified>
</cp:coreProperties>
</file>