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BD899-7017-40DE-AA8F-65DD3A5D6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3E3EA-72B4-45A9-AE00-C7502465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23F7B-7AA0-4033-B022-996FB0336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AFA62-C331-4093-9FD4-0BF66DBE7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76B38-2805-44A9-8A83-AA827B2C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F5C73-607C-4985-8D8C-E91233A82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5A0E6-C43F-4E80-8869-595160F85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8D777-F71B-42F6-A57E-3093475D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C7370-894B-4B78-9227-EEC297E6C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C66EF-6F50-4AF7-9F95-4ADB35550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8FE2-0B74-4691-B780-B9599A79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70520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日用陶瓷质量问题分析报告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日用陶瓷质量问题的现状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日用陶瓷质量问题原因分析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日用陶瓷质量问题的解决方案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日用陶瓷质量问题的预防措施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分析日用陶瓷质量问题的原因，提出改进措施，提高产品质量。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随着人们生活水平的提高，日用陶瓷在日常生活中扮演着重要角色。然而，市场上日用陶瓷的质量参差不齐，存在一些质量问题，如开裂、变形、渗漏等，给消费者带来不便和安全隐患。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本报告主要针对日用陶瓷的常见质量问题进行深入分析，探讨其产生原因及解决方案。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由于日用陶瓷种类繁多，本报告主要针对一些普遍存在的质量问题进行分析，对于特定产品的特定问题可能无法涵盖。同时，报告中提到的解决方案可能不适用于所有情况，需结合实际情况进行调整。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日用陶瓷质量问题的现状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常见日用陶瓷质量问题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变形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陶瓷形状发生扭曲或变形，影响正常使用。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陶瓷内部存在气泡，影响产品的强度和美观。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裂纹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色差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陶瓷表面或内部出现裂纹，影响美观和使用安全性。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陶瓷颜色与标准不符，存在明显色差。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陶瓷中混入杂质，影响产品的纯净度和美观度。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58" r="166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出现裂纹、变形等问题，导致陶瓷无法正常使用。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存在气泡、杂质等问题的陶瓷可能在使用过程中破裂，给消费者带来安全风险。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日用陶瓷如果存在有害物质超标等问题，长期使用可能对消费者的身体健康造成潜在危害。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健康隐患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频繁出现质量问题的陶瓷品牌将失去消费者的信任，影响品牌形象和市场竞争力。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日用陶瓷质量问题对消费者的影响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日用陶瓷质量问题原因分析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原料的纯度、杂质含量以及颗粒大小等都会影响陶瓷的性能。如果原料质量不佳，会导致陶瓷的机械性能、热稳定性、化学稳定性等下降。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釉料配方的选择对陶瓷的外观、耐磨损性、耐腐蚀性等都有重要影响。如果釉料配方不合理，会导致陶瓷表面出现缺陷、色泽不均等问题。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釉料配方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成型工艺决定了陶瓷的形状和尺寸精度。如果成型工艺不当，会导致陶瓷产品出现变形、开裂等问题。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烧成工艺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烧成工艺是陶瓷生产中最为关键的环节，它决定了陶瓷的物理性能和外观质量。如果烧成工艺控制不好，会导致陶瓷产品出现裂纹、变形、色差等问题。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https://d.book118.com/138117052037006034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2024-09-12T14:57:54.677</cp:lastPrinted>
  <dcterms:created xsi:type="dcterms:W3CDTF">2024-09-12T06:57:54Z</dcterms:created>
  <dcterms:modified xsi:type="dcterms:W3CDTF">2024-09-12T06:57:56Z</dcterms:modified>
</cp:coreProperties>
</file>