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6146F-2344-4F42-AD2F-A05C7DBB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EBD2C-5F4E-4739-B1C7-AE40FC766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F9E66-5ED9-4892-BCE5-9CA928993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78ABEE-10A3-42AB-8209-956327B7D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80CD13-94D1-4AA1-A4DA-BD97E2903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86DCA0-301D-470E-9C87-5D998A5EA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E72CC8-4C41-44EF-B20A-DCC562AF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1211ED-938E-471E-A72B-2756882BF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877DC-A549-4AA1-B508-7C665E9B2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5B5FBC-6409-40F4-8682-A5BC9CF54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CED56-3BAE-4D84-8EFA-B17338405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17063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牙周手术护理配合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护理人员的职业素养和团队协作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牙周手术简介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牙周手术是治疗牙周病的重要手段之一，其主要目的是控制感染、消除炎症、促进牙周组织的再生和修复。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牙周病是一种常见的口腔疾病，如果不及时治疗，会导致牙齿脱落和口腔健康问题。牙周手术对于治疗牙周病具有重要意义，可以提高患者的生活质量和口腔健康水平。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牙周手术的目的和重要性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7583" b="17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牙周手术有多种类型，包括牙龈切除术、牙周刮治术、牙槽骨修整术等。不同类型的手术适用于不同的牙周病情况，需要根据患者的具体情况进行选择。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适应症包括：牙周袋溢脓、牙周脓肿、牙齿松动、牙槽骨吸收等。对于一些严重的牙周病患者，牙周手术可能是必要的治疗手段。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牙周手术的类型和适应症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牙周手术的发展经历了漫长的历程，从最初的简单牙龈切除术到现在的微创牙周手术，技术不断进步和完善。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未来，随着医学技术的不断发展，牙周手术将朝着更加微创、快速康复的方向发展。同时，随着人们对口腔健康的重视程度不断提高，牙周手术的需求也将不断增加。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29" r="222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牙周手术的发展历程和未来趋势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了解患者病史、用药情况、过敏史等，评估患者是否适合进行牙周手术。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评估患者全身状况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协助医生进行口腔检查，确保患者口腔卫生状况良好，对有牙周炎等疾病的患者进行必要的治疗。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口腔准备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向患者介绍手术过程和注意事项，缓解患者紧张情绪，增强信心。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手术器械和物品的准备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根据手术需要准备相应的器械和物品，如手术刀、牙周刮治器、缝合线等。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检查器械和物品的消毒情况，确保无菌状态。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准备急救药品和设备，以应对可能出现的意外情况。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67" r="17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确保手术室环境清洁、无菌，对手术室进行消毒处理。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检查手术设施是否齐全、功能是否正常，如灯光、空调、通风等。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准备手术床、麻醉机等必要的手术设施，确保手术顺利进行。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手术室环境和设施的准备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术中护理配合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https://d.book118.com/138117063137006027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2024-09-06T00:45:47.490</cp:lastPrinted>
  <dcterms:created xsi:type="dcterms:W3CDTF">2024-09-05T16:45:47Z</dcterms:created>
  <dcterms:modified xsi:type="dcterms:W3CDTF">2024-09-05T16:45:49Z</dcterms:modified>
</cp:coreProperties>
</file>