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6E806-43AD-4723-9EA3-297228E25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6FF7C-1734-4CCE-9117-DE634B73B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D2C22-F8A8-44A0-8CC9-EE55A89AD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4C80DD-FC3B-4BF2-8137-123CAD071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B0F788-865D-4238-8E03-93306D166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CBA05C-227C-409B-80F9-ED4603575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85F76C-C015-4D42-946B-971CC7324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CF4619-4CCF-44E5-950D-E15E31752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6035AF-E1F4-4833-9EE5-D6FE7109B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573E8-E5FD-4192-8A4A-1C6CEA857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64A64-D0CD-4FFD-BFAF-662F2DAE1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17070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实习生护理教学PPT\n## 1.护理实习生培训的重要性及目标\n### 1.1 护理实习生培训的重要性及意义\n### 1.2 护理实习生培训的目标与期望\n### 1.3 护理实习生培训的方法与策略\n## 2.护理实习生基础知识培训\n### 2.1 护理实习生应具备的基本医学知识\n### 2.2 护理实习生应具备的基本护理技能\n### 2.3 护理实习生应具备的基本沟通能力\n## 3.护理实习生临床技能培训\n### 3.1 临床护理技能操作的培训与指导\n### 3.2 临床护理案例分析与实践\n### 3.3 临床护理风险评估与应对策略\n## 4.护理实习生人文关怀与职业道德培训\n### 4.1 护理实习生人文关怀的培养与实践\n### 4.2 护理实习生职业道德的教育与传承\n### 4.3 护理实习生心理素质的培养与提升\n## 5.护理实习生培训的实践与评估\n### 5.1 护理实习生培训的实践环节设计与实施\n### 5.2 护理实习生培训的效果评估与反馈\n### 5.3 护理实习生培训的持续改进与优化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实习生护理教学PPT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护理实习生培训的重要性及目标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提高护理实习生的专业素质和实践能力</a:t>
                </a:r>
                <a:endParaRPr/>
              </a:p>
            </p:txBody>
          </p:sp>
          <p:sp>
            <p:nvSpPr>
              <p:cNvPr id="17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培养具备扎实医学知识和熟练护理技能的护理人才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提高护理服务质量，保障患者安全</a:t>
                </a:r>
                <a:endParaRPr/>
              </a:p>
            </p:txBody>
          </p:sp>
        </p:grpSp>
        <p:grpSp>
          <p:nvGrpSpPr>
            <p:cNvPr id="17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促进护理实习生的个人成长和职业发展</a:t>
                </a:r>
                <a:endParaRPr/>
              </a:p>
            </p:txBody>
          </p:sp>
          <p:sp>
            <p:nvSpPr>
              <p:cNvPr id="17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培养良好的职业素养和沟通能力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提高实习生的竞争力，为未来职业生涯打下基础</a:t>
                </a:r>
                <a:endParaRPr/>
              </a:p>
            </p:txBody>
          </p:sp>
        </p:grpSp>
        <p:grpSp>
          <p:nvGrpSpPr>
            <p:cNvPr id="17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缓解护理行业的人才短缺问题</a:t>
                </a:r>
                <a:endParaRPr/>
              </a:p>
            </p:txBody>
          </p:sp>
          <p:sp>
            <p:nvSpPr>
              <p:cNvPr id="18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培养更多的护理人才，满足社会对护理服务的需求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提高护理行业的整体水平，促进行业的持续发展</a:t>
                </a:r>
                <a:endParaRPr/>
              </a:p>
            </p:txBody>
          </p: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护理实习生培训的重要性及意义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培养具备基本医学知识和护理技能的护理实习生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掌握基本的医学理论知识，了解疾病的发生、发展和治疗方法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掌握基本的护理技能，如静脉输液、采血、换药等</a:t>
                </a:r>
                <a:endParaRPr/>
              </a:p>
            </p:txBody>
          </p:sp>
          <p:pic>
            <p:nvPicPr>
              <p:cNvPr id="1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培养具备良好沟通能力和人文关怀的护理实习生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学会与患者及其家属进行有效沟通，建立良好的医患关系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培养关爱患者、尊重生命的良好职业素养</a:t>
                </a:r>
                <a:endParaRPr/>
              </a:p>
            </p:txBody>
          </p:sp>
          <p:pic>
            <p:nvPicPr>
              <p:cNvPr id="19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培养具备临床护理能力和风险评估的护理实习生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掌握临床护理技能操作的规范和方法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学会对护理过程中可能出现的风险进行评估和应对</a:t>
                </a:r>
                <a:endParaRPr/>
              </a:p>
            </p:txBody>
          </p:sp>
          <p:pic>
            <p:nvPicPr>
              <p:cNvPr id="19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护理实习生培训的目标与期望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采用理论教学和实践操作相结合的方法</a:t>
                </a:r>
                <a:endParaRPr/>
              </a:p>
            </p:txBody>
          </p:sp>
          <p:sp>
            <p:nvSpPr>
              <p:cNvPr id="20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通过讲解、示范、练习等方式传授医学知识和护理技能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提供临床实习机会，让实习生在实践中锻炼和提高</a:t>
                </a:r>
                <a:endParaRPr/>
              </a:p>
            </p:txBody>
          </p:sp>
        </p:grpSp>
        <p:grpSp>
          <p:nvGrpSpPr>
            <p:cNvPr id="20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制定个性化和针对性的培训计划</a:t>
                </a:r>
                <a:endParaRPr/>
              </a:p>
            </p:txBody>
          </p:sp>
          <p:sp>
            <p:nvSpPr>
              <p:cNvPr id="20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根据实习生的基础和需求制定培训内容和进度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针对实习生的薄弱环节进行重点培训和指导</a:t>
                </a:r>
                <a:endParaRPr/>
              </a:p>
            </p:txBody>
          </p:sp>
        </p:grpSp>
        <p:grpSp>
          <p:nvGrpSpPr>
            <p:cNvPr id="20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建立定期评估和反馈机制</a:t>
                </a:r>
                <a:endParaRPr/>
              </a:p>
            </p:txBody>
          </p:sp>
          <p:sp>
            <p:nvSpPr>
              <p:cNvPr id="21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对实习生的学习进度和表现进行定期评估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及时给予反馈和指导，确保培训效果</a:t>
                </a:r>
                <a:endParaRPr/>
              </a:p>
            </p:txBody>
          </p:sp>
        </p:grpSp>
      </p:grpSp>
      <p:pic>
        <p:nvPicPr>
          <p:cNvPr id="21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护理实习生培训的方法与策略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护理实习生基础知识培训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21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2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掌握解剖学、生理学、病理学等基本医学知识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了解人体各系统的结构和功能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掌握疾病的发生机制和治疗方法</a:t>
                </a:r>
                <a:endParaRPr/>
              </a:p>
            </p:txBody>
          </p:sp>
          <p:sp>
            <p:nvSpPr>
              <p:cNvPr id="224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25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2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了解药理学、微生物学、免疫学等相关医学知识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掌握药物的作用机制和使用方法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了解病原微生物的特点和抵抗力</a:t>
                </a:r>
                <a:endParaRPr/>
              </a:p>
            </p:txBody>
          </p:sp>
          <p:sp>
            <p:nvSpPr>
              <p:cNvPr id="228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29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30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学习护理学、伦理学、法律法规等护理相关知识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掌握护理理论知识和实践技能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了解护理行业的伦理规范和法律法规</a:t>
                </a:r>
                <a:endParaRPr/>
              </a:p>
            </p:txBody>
          </p:sp>
          <p:sp>
            <p:nvSpPr>
              <p:cNvPr id="232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 护理实习生应具备的基本医学知识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36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掌握静脉输液、采血、换药等基本护理技能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了解操作原理和注意事项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掌握正确的操作方法和技巧</a:t>
                </a:r>
                <a:endParaRPr/>
              </a:p>
            </p:txBody>
          </p:sp>
        </p:grpSp>
        <p:grpSp>
          <p:nvGrpSpPr>
            <p:cNvPr id="239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学习生命体征监测、心肺复苏、急救技能等紧急护理技能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了解生命体征的监测方法和意义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掌握心肺复苏和急救技能的操作流程</a:t>
                </a:r>
                <a:endParaRPr/>
              </a:p>
            </p:txBody>
          </p:sp>
        </p:grpSp>
        <p:grpSp>
          <p:nvGrpSpPr>
            <p:cNvPr id="242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了解护理文件书写、护理管理、护理教育等护理相关知识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掌握护理文件的书写要求和规范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了解护理管理和护理教育的基本原则和方法</a:t>
                </a:r>
                <a:endParaRPr/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护理实习生应具备的基本护理技能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学会耐心倾听患者和家属的需求和问题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学会清晰、准确地表达自己的观点和意见</a:t>
                </a:r>
                <a:endParaRPr/>
              </a:p>
            </p:txBody>
          </p:sp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学会倾听和表达</a:t>
                </a:r>
                <a:endParaRPr/>
              </a:p>
            </p:txBody>
          </p:sp>
        </p:grpSp>
        <p:grpSp>
          <p:nvGrpSpPr>
            <p:cNvPr id="25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了解肢体语言、面部表情等非语言沟通方式的作用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学会运用非语言沟通技巧与患者和家属建立良好的关系</a:t>
                </a:r>
                <a:endParaRPr/>
              </a:p>
            </p:txBody>
          </p:sp>
          <p:sp>
            <p:nvSpPr>
              <p:cNvPr id="25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掌握非语言沟通技巧</a:t>
                </a:r>
                <a:endParaRPr/>
              </a:p>
            </p:txBody>
          </p:sp>
        </p:grpSp>
        <p:grpSp>
          <p:nvGrpSpPr>
            <p:cNvPr id="25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学会站在患者的角度思考问题，关心患者的需求和感受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培养关爱患者、尊重生命的良好职业素养</a:t>
                </a:r>
                <a:endParaRPr/>
              </a:p>
            </p:txBody>
          </p:sp>
          <p:sp>
            <p:nvSpPr>
              <p:cNvPr id="25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培养同理心和关爱</a:t>
                </a:r>
                <a:endParaRPr/>
              </a:p>
            </p:txBody>
          </p:sp>
        </p:grpSp>
      </p:grpSp>
      <p:pic>
        <p:nvPicPr>
          <p:cNvPr id="25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护理实习生应具备的基本沟通能力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护理实习生临床技能培训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了解临床护理技能操作的标准和要求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掌握正确的操作方法和技巧，提高操作成功率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提供规范和实用的临床护理技能操作培训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为实习生分配导师，提供个性化的指导和帮助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通过分组培训，提高实习生的团队协作能力和实践能力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建立导师制和分组培训模式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对实习生的操作技能进行定期考核，确保培训效果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及时给予反馈和指导，提高实习生的操作水平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定期进行操作考核和反馈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临床护理技能操作的培训与指导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https://d.book118.com/138117070126006037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实习生护理教学PPT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2024-09-17T21:08:35.795</cp:lastPrinted>
  <dcterms:created xsi:type="dcterms:W3CDTF">2024-09-17T13:08:35Z</dcterms:created>
  <dcterms:modified xsi:type="dcterms:W3CDTF">2024-09-17T13:08:37Z</dcterms:modified>
</cp:coreProperties>
</file>