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B14ED-1DD9-4D88-B435-514F86B4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7C6A3-16C0-4A8D-841D-46372E20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A17AE-ED3A-4C86-A0F7-EBCF3C95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6B591-FD19-4EA2-B9BF-D56A0EE6C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BB0AE-BE1F-4C71-85E4-BA4CEDB2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3DEE5-3C7B-4E8F-8268-D17E6A8C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0570D-B3BE-4FF2-BA5B-B93E8586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48D42-B0F9-4305-AE86-0EEA8EC3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E6432-9925-4CFF-9242-B933A4EE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E9E3-5580-4924-A890-2F6CC5FB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B0DF2-11C1-48CB-81F2-65555C9B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2047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5556"/>
          </a:bodyPr>
          <a:lstStyle/>
          <a:p>
            <a:r>
              <a:rPr lang="zh-CN" altLang="en-US">
                <a:sym typeface="+mn-lt"/>
              </a:rPr>
              <a:t>描述圆周运动快慢的物理量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圆周运动的定义和描述</a:t>
            </a: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线速度的定义和计算</a:t>
            </a: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角速度的定义和计算</a:t>
            </a: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周期和频率的定义和计算</a:t>
            </a: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向心加速度的定义和计算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圆周运动的定义和描述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圆周运动的定义</a:t>
            </a:r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圆周运动是指物体沿圆周或圆弧轨迹的运动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圆周运动的加速度是描述物体运动变化快慢的物理量</a:t>
            </a: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圆周运动的周期是描述物体运动周期性变化的物理量</a:t>
            </a: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圆周运动的速度是描述物体运动快慢的物理量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圆周运动的描述</a:t>
            </a:r>
          </a:p>
        </p:txBody>
      </p:sp>
      <p:sp>
        <p:nvSpPr>
          <p:cNvPr id="1049052" name="圆角矩形 3"/>
          <p:cNvSpPr/>
          <p:nvPr>
            <p:custDataLst>
              <p:tags r:id="rId2"/>
            </p:custDataLst>
          </p:nvPr>
        </p:nvSpPr>
        <p:spPr>
          <a:xfrm>
            <a:off x="1026316" y="1574492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3"/>
            </p:custDataLst>
          </p:nvPr>
        </p:nvSpPr>
        <p:spPr>
          <a:xfrm>
            <a:off x="1451859" y="2443842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圆周运动的定义：圆周运动是指物体沿着一个圆或圆弧做周期性的运动，其运动轨迹为圆或圆弧。</a:t>
            </a:r>
          </a:p>
        </p:txBody>
      </p:sp>
      <p:sp>
        <p:nvSpPr>
          <p:cNvPr id="1049056" name="标题"/>
          <p:cNvSpPr txBox="1"/>
          <p:nvPr>
            <p:custDataLst>
              <p:tags r:id="rId4"/>
            </p:custDataLst>
          </p:nvPr>
        </p:nvSpPr>
        <p:spPr>
          <a:xfrm>
            <a:off x="1451859" y="1999426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58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650084" y="2277034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060" name="圆角矩形 7"/>
          <p:cNvSpPr/>
          <p:nvPr>
            <p:custDataLst>
              <p:tags r:id="rId6"/>
            </p:custDataLst>
          </p:nvPr>
        </p:nvSpPr>
        <p:spPr>
          <a:xfrm>
            <a:off x="6737358" y="1574492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7"/>
            </p:custDataLst>
          </p:nvPr>
        </p:nvSpPr>
        <p:spPr>
          <a:xfrm>
            <a:off x="7158031" y="2443842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圆周运动的描述：圆周运动的快慢可以用角速度、周期、转速等物理量来描述。角速度是单位时间内转过的弧度（或角度），周期是完成一次圆周运动所需的时间，转速是单位时间内转过的圈数。这些物理量可以用来比较不同圆周运动的快慢。</a:t>
            </a:r>
          </a:p>
        </p:txBody>
      </p:sp>
      <p:sp>
        <p:nvSpPr>
          <p:cNvPr id="1049064" name="标题"/>
          <p:cNvSpPr txBox="1"/>
          <p:nvPr>
            <p:custDataLst>
              <p:tags r:id="rId8"/>
            </p:custDataLst>
          </p:nvPr>
        </p:nvSpPr>
        <p:spPr>
          <a:xfrm>
            <a:off x="7158031" y="1999426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66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56257" y="2277034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068" name="圆角矩形 10"/>
          <p:cNvSpPr/>
          <p:nvPr>
            <p:custDataLst>
              <p:tags r:id="rId10"/>
            </p:custDataLst>
          </p:nvPr>
        </p:nvSpPr>
        <p:spPr>
          <a:xfrm>
            <a:off x="1026316" y="3954854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1"/>
            </p:custDataLst>
          </p:nvPr>
        </p:nvSpPr>
        <p:spPr>
          <a:xfrm>
            <a:off x="1451859" y="4824204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圆周运动的特点：圆周运动有两个基本特点，分别为：运动方向时刻在改变，运动轨迹为圆或圆弧。</a:t>
            </a:r>
          </a:p>
        </p:txBody>
      </p:sp>
      <p:sp>
        <p:nvSpPr>
          <p:cNvPr id="1049072" name="标题"/>
          <p:cNvSpPr txBox="1"/>
          <p:nvPr>
            <p:custDataLst>
              <p:tags r:id="rId12"/>
            </p:custDataLst>
          </p:nvPr>
        </p:nvSpPr>
        <p:spPr>
          <a:xfrm>
            <a:off x="1451859" y="4379788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74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50084" y="4657396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076" name="圆角矩形 9"/>
          <p:cNvSpPr/>
          <p:nvPr>
            <p:custDataLst>
              <p:tags r:id="rId14"/>
            </p:custDataLst>
          </p:nvPr>
        </p:nvSpPr>
        <p:spPr>
          <a:xfrm>
            <a:off x="6732488" y="3954854"/>
            <a:ext cx="4616442" cy="201326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15"/>
            </p:custDataLst>
          </p:nvPr>
        </p:nvSpPr>
        <p:spPr>
          <a:xfrm>
            <a:off x="7158031" y="4824204"/>
            <a:ext cx="4196378" cy="1143304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圆周运动的实例：生活中有许多圆周运动的实例，如自行车轮子的转动、钟表指针的转动、汽车轮胎的转动等。</a:t>
            </a:r>
          </a:p>
        </p:txBody>
      </p:sp>
      <p:sp>
        <p:nvSpPr>
          <p:cNvPr id="1049080" name="标题"/>
          <p:cNvSpPr txBox="1"/>
          <p:nvPr>
            <p:custDataLst>
              <p:tags r:id="rId16"/>
            </p:custDataLst>
          </p:nvPr>
        </p:nvSpPr>
        <p:spPr>
          <a:xfrm>
            <a:off x="7158031" y="4379788"/>
            <a:ext cx="3429913" cy="43406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9082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56257" y="4657396"/>
            <a:ext cx="761594" cy="385363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线速度的定义和计算</a:t>
            </a:r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线速度的定义</a:t>
            </a:r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单位：米/秒</a:t>
            </a:r>
          </a:p>
        </p:txBody>
      </p:sp>
      <p:sp>
        <p:nvSpPr>
          <p:cNvPr id="10492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计算公式：v = rω</a:t>
            </a:r>
          </a:p>
        </p:txBody>
      </p:sp>
      <p:sp>
        <p:nvSpPr>
          <p:cNvPr id="10492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定义：线速度是物体在圆周运动中沿圆周切线方向的速度</a:t>
            </a:r>
          </a:p>
        </p:txBody>
      </p:sp>
      <p:sp>
        <p:nvSpPr>
          <p:cNvPr id="10492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符号：v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线速度的计算公式</a:t>
            </a:r>
          </a:p>
        </p:txBody>
      </p:sp>
      <p:sp>
        <p:nvSpPr>
          <p:cNvPr id="10492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单位：米/秒</a:t>
            </a:r>
          </a:p>
        </p:txBody>
      </p:sp>
      <p:sp>
        <p:nvSpPr>
          <p:cNvPr id="10492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定义：线速度是指物体在单位时间内沿圆周运动一周的长度</a:t>
            </a:r>
          </a:p>
        </p:txBody>
      </p:sp>
      <p:sp>
        <p:nvSpPr>
          <p:cNvPr id="10492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计算公式：v = \frac{s}{t} = \frac{2\pi r}{T} = \frac{2\pi r}{t}</a:t>
            </a:r>
          </a:p>
        </p:txBody>
      </p:sp>
      <p:sp>
        <p:nvSpPr>
          <p:cNvPr id="10492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物理意义：描述物体沿圆周运动快慢的物理量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线速度的单位</a:t>
            </a:r>
          </a:p>
        </p:txBody>
      </p:sp>
      <p:sp>
        <p:nvSpPr>
          <p:cNvPr id="10493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计算公式：v = rω</a:t>
            </a:r>
          </a:p>
        </p:txBody>
      </p:sp>
      <p:sp>
        <p:nvSpPr>
          <p:cNvPr id="10493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定义：线速度是物体在单位时间内沿圆周运动一周的长度</a:t>
            </a:r>
          </a:p>
        </p:txBody>
      </p:sp>
      <p:sp>
        <p:nvSpPr>
          <p:cNvPr id="10493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单位：米/秒（m/s）</a:t>
            </a:r>
          </a:p>
        </p:txBody>
      </p:sp>
      <p:sp>
        <p:nvSpPr>
          <p:cNvPr id="10493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符号：v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角速度的定义和计算</a:t>
            </a:r>
          </a:p>
        </p:txBody>
      </p:sp>
      <p:sp>
        <p:nvSpPr>
          <p:cNvPr id="10493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角速度的定义</a:t>
            </a:r>
          </a:p>
        </p:txBody>
      </p:sp>
      <p:sp>
        <p:nvSpPr>
          <p:cNvPr id="10494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角速度是描述圆周运动快慢的物理量</a:t>
            </a:r>
          </a:p>
        </p:txBody>
      </p:sp>
      <p:sp>
        <p:nvSpPr>
          <p:cNvPr id="10494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角速度的定义为ω=Δθ/Δt</a:t>
            </a:r>
          </a:p>
        </p:txBody>
      </p:sp>
      <p:sp>
        <p:nvSpPr>
          <p:cNvPr id="10494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角速度的单位为rad/s</a:t>
            </a:r>
          </a:p>
        </p:txBody>
      </p:sp>
      <p:sp>
        <p:nvSpPr>
          <p:cNvPr id="10494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角速度是矢量，方向与圆周运动的切线方向相同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角速度的计算公式</a:t>
            </a:r>
          </a:p>
        </p:txBody>
      </p:sp>
      <p:sp>
        <p:nvSpPr>
          <p:cNvPr id="10494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角速度的定义：单位时间内转过的弧度（或角度）</a:t>
            </a:r>
          </a:p>
        </p:txBody>
      </p:sp>
      <p:sp>
        <p:nvSpPr>
          <p:cNvPr id="10494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角速度的符号：ω</a:t>
            </a:r>
          </a:p>
        </p:txBody>
      </p:sp>
      <p:sp>
        <p:nvSpPr>
          <p:cNvPr id="10494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角速度的单位：弧度/秒</a:t>
            </a:r>
          </a:p>
        </p:txBody>
      </p:sp>
      <p:sp>
        <p:nvSpPr>
          <p:cNvPr id="10494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角速度的计算公式：ω = Δθ / Δt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https://d.book118.com/138122047126006022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+中文正文</vt:lpstr>
      <vt:lpstr>Wingdings</vt:lpstr>
      <vt:lpstr>Office Theme</vt:lpstr>
      <vt:lpstr>描述圆周运动快慢的物理量</vt:lpstr>
      <vt:lpstr>目录</vt:lpstr>
      <vt:lpstr>单击添加章节标题</vt:lpstr>
      <vt:lpstr>圆周运动的定义和描述</vt:lpstr>
      <vt:lpstr>圆周运动的定义</vt:lpstr>
      <vt:lpstr>圆周运动的描述</vt:lpstr>
      <vt:lpstr>线速度的定义和计算</vt:lpstr>
      <vt:lpstr>线速度的定义</vt:lpstr>
      <vt:lpstr>线速度的计算公式</vt:lpstr>
      <vt:lpstr>线速度的单位</vt:lpstr>
      <vt:lpstr>角速度的定义和计算</vt:lpstr>
      <vt:lpstr>角速度的定义</vt:lpstr>
      <vt:lpstr>角速度的计算公式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2024-08-29T02:29:13.577</cp:lastPrinted>
  <dcterms:created xsi:type="dcterms:W3CDTF">2024-08-28T18:29:13Z</dcterms:created>
  <dcterms:modified xsi:type="dcterms:W3CDTF">2024-08-28T18:29:15Z</dcterms:modified>
</cp:coreProperties>
</file>