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2DFA0C-0181-4105-B442-C47E9DFA8F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0EDDF4-EE82-482A-8705-A2A79643D2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303D50-9A87-4172-8221-A72EEC80AD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A2432F-E641-4A15-82F7-99B2C4A6F6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B935D09-9594-4BAD-87FE-3561142336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361EE62-1CB9-437B-A66D-4E6A7E5059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2386A4-072B-4774-9AAD-4083906561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FBBD8C-5BDE-44EC-A18E-B52EBE5CC3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4A1A17-A063-423F-A42B-40686CD9B0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000204-CB66-4E32-8053-7C03C04784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65C4E4-F733-4FD9-83EE-3D186081D0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122115125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护理岗前培训课件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护理岗前培训介绍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护理安全与防护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护理沟通与交流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护理伦理与法律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临床护理实践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护理岗前培训介绍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提高护理服务质量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培训能够帮助护理人员更好地理解护理工作的要求和标准，提升护理服务质量。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增强护理人员的职业认同感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通过培训，使护理人员更加了解护理职业的价值和意义，增强其职业认同感。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培养护理人员的专业素养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通过培训，使护理人员具备扎实的专业知识和技能，提高其临床护理能力。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542" r="1454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251" r="14251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5237" r="1523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培训应涵盖护理学基础知识，包括解剖学、生理学、病理学等，为护理人员打下扎实的基础。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护理基础知识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培训应注重培养护理人员的临床操作技能，包括基础护理操作、急救技能等。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临床护理技能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培训应涉及护理管理知识，包括护理制度、护理安全、护理质量等方面的内容。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护理管理知识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培训应强调护理相关的法律法规和伦理规范，提高护理人员的法律意识和职业道德。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法律法规与伦理规范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理论授课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实践操作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小组讨论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培训方法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5838" r="1583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673" r="1667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9412" r="19412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通过课堂讲授的方式，系统地传授护理学基础知识、临床护理技能等方面的知识。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通过模拟操作、实地操作等方式，培养护理人员的实际操作能力。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通过分析真实的临床案例，提高护理人员分析和解决问题的能力。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通过小组讨论的方式，促进护理人员之间的交流和合作，共同探讨解决问题的方法。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护理基础知识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护理是一门关注人类健康和福祉的学科，通过评估、诊断、计划、实施和评价来满足患者的生理、心理和社会需求。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护理定义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提供高质量的护理服务，促进患者的健康和福祉，满足患者的需求和期望。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护理目标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尊重、自主、社会公正和整体性。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护理原则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护理基本概念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护理操作技能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基础护理技能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包括生命体征的测量、给药、输液、注射等。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急救技能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包括心肺复苏、止血、急救措施等。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防护技能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包括防护措施、消毒灭菌、隔离等。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记录患者的病情状况、护理措施和效果评价。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护理记录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458" r="124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交接班记录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417" r="174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医嘱执行记录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记录交接班时的患者情况、特殊事项等。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记录医嘱的执行情况，确保医嘱得到准确执行。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护理文书书写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护理安全与防护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68" r="3256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护理人员在工作中可能接触到患者的血液、体液、分泌物等，存在感染疾病的风险。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职业暴露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采取标准预防措施，如戴手套、口罩、护目镜等，使用防护用品，避免直接接触患者血液、体液等。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防护措施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职业暴露与防护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确保患者在接受护理过程中的安全，预防意外事件的发生。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采取适当的约束措施，防止患者跌倒、走失等意外事件发生，同时加强患者及家属的安全教育。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患者安全与防护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防护措施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患者安全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https://d.book118.com/138122115125006026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2024-09-04T07:53:55.844</cp:lastPrinted>
  <dcterms:created xsi:type="dcterms:W3CDTF">2024-09-03T23:53:55Z</dcterms:created>
  <dcterms:modified xsi:type="dcterms:W3CDTF">2024-09-03T23:53:58Z</dcterms:modified>
</cp:coreProperties>
</file>