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3ADCE-798F-4179-8105-74F0E585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F1476-27A0-49FD-9654-A7040902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36D7F-537B-4CC3-92ED-03C4AAF3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6B657-A83F-4AEA-B329-D337B78E5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7E55C-BED7-41F3-A422-7FF8A178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C128B-32C1-4AB8-B051-A6DC137C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0E988-9273-43E4-91B5-E8A64AD2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5D89-E03C-428A-9062-48897F92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30F10-4753-459D-A314-22C848BC6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A1ED9-C722-4DA1-914F-EAB3709C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4112C-2F3A-467E-9258-47C7129A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2127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护士职业暴露的防护措施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护士职业暴露的防护措施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提高护士职业暴露防护意识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护士职业暴露的监测与报告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护士职业暴露防护的未来展望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护士职业暴露是指护士在从事诊疗、护理等职业活动中，因接触病患的血液、体液、分泌物、排泄物等具有潜在传染性物质，从而面临感染的风险。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包括锐器伤、皮肤黏膜接触、呼吸道暴露等。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高风险科室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感染科、急诊科、手术室等。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护理操作不规范、防护措施不到位、缺乏培训和经验等。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护士职业暴露的风险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19" r="29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接触病患的血液、体液等物质，可能导致护士感染乙肝、丙肝、艾滋病等疾病。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面对职业暴露风险，护士容易产生焦虑、恐惧等心理压力，影响工作和生活质量。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护士职业暴露的影响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护士职业暴露的防护措施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减少紫外线、红外线等有害光线的暴露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护士在操作仪器或进行相关护理时，应尽量减少暴露于紫外线、红外线等有害光线中，如有必要，应佩戴专业的防护眼镜或面罩。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防止锐器伤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护士在工作中应使用正确的操作方法和技巧，避免被针头、刀片等锐器刺伤，如发生锐器伤应及时处理并进行相关检查。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减少噪音污染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护士应尽量减少长时间处于噪音较大的环境中，如有必要，应佩戴耳塞或耳罩进行防护。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正确使用化学药品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护士应了解各类化学药品的性质和使用方法，避免直接接触和吸入有害气体或挥发性化学药品，如需使用应佩戴个人防护用品。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加强通风排气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在操作有毒有害气体时，应加强通风排气，确保空气流通，降低有害气体浓度。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定期进行健康检查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护士应定期进行健康检查，以便及时发现和预防职业病的发生。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护士在接触患者前后应勤洗手，严格执行手卫生制度，避免交叉感染。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加强手卫生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加强环境清洁消毒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在接触患者血液、体液、分泌物等高危险物质时，应佩戴口罩、手套、护目镜等相关个人防护用品。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护士应定期对工作环境进行清洁和消毒，减少病菌滋生和传播。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https://d.book118.com/138122127116006027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2024-09-05T18:36:38.667</cp:lastPrinted>
  <dcterms:created xsi:type="dcterms:W3CDTF">2024-09-05T10:36:38Z</dcterms:created>
  <dcterms:modified xsi:type="dcterms:W3CDTF">2024-09-05T10:36:40Z</dcterms:modified>
</cp:coreProperties>
</file>