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517C0-4E41-41BC-9A8A-7721F7CE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46B78-63E4-4A5F-9348-906C35C3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7BD72-345A-46B2-B439-487207E1C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2F99D-41DA-4033-996A-E6723BBF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BD4D3-8FD7-411A-B483-877C0BA5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2C977-DA1F-4917-AB6F-735E8BB98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F976A-24F5-4265-9851-F2A3480B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261A-CFF4-420E-9431-4E893BED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1F523-24C7-4314-8353-C471BB09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6544F-776D-4359-BBCE-3C296F5B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9E9D-66A3-49F0-ADBF-B0ACAEBC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301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营销观念理论加案例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营销观念是一种以客户需求为导向的经营哲学，它强调企业应将客户的需求和满意度放在首位，并通过满足客户需求来实现企业的长期盈利。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营销观念要求企业不仅关注产品的功能和特点，还要关注客户的需求、心理预期和价值观，以及如何在产品或服务中体现这些因素。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160" b="6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281" b="30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提高客户满意度和忠诚度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营销观念注重客户需求和期望的满足，这有助于提高客户满意度和忠诚度，从而为企业带来稳定的客源和市场份额。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通过深入了解客户需求并据此进行产品或服务的改进和创新，企业可以创造独特的竞争优势，在市场上脱颖而出。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营销观念有助于企业实现长期盈利，从而为企业的可持续发展提供保障。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6" r="1362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早期的企业经营观念以生产为主导，关注生产效率和成本控制，而非客户需求。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随着市场竞争加剧，企业开始注重产品品质和功能，以满足客户需求。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当产品供过于求时，企业开始注重推销和促销，以刺激客户需求。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推销观念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在以上观念的基础上，现代营销观念强调以客户需求为导向，通过整合营销手段来满足客户需求并实现企业目标。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营销观念的演变历程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企业以产品为中心，致力于生产高质量的产品来满足市场需求。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产品导向观念认为产品质量是决定销售的关键因素，企业通过提高产品质量和特性来吸引消费者。例如，苹果公司在其产品设计和开发中注重创新和质量，以满足消费者对技术和性能的需求。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企业以销售为中心，致力于将产品推销给潜在客户。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销售导向观念认为企业需要积极推销产品，通过各种促销手段来刺激消费者购买。例如，安利公司采用直销模式，通过销售人员的积极推销来推广产品。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市场导向观念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企业以市场为中心，关注市场需求和竞争态势。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市场导向观念认为企业需要了解市场需求，根据消费者需求来设计和改进产品。例如，亚马逊公司通过用户反馈和数据分析来了解消费者需求，不断优化产品和服务。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社会营销观念强调企业在营销活动中不仅要满足消费者需求，还要考虑消费者和社会的长远利益，实现企业、消费者和社会的共赢。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观念要求企业在制定营销策略时，不仅要考虑市场需求和消费者利益，还要考虑社会道德、环境保护等长远利益。例如，某企业推广环保产品，通过宣传和教育活动提高消费者环保意识，从而实现企业、消费者和社会的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关系营销观念强调企业与消费者之间建立长期、稳定的关系，通过提供优质的产品和服务，提高消费者忠诚度和口碑。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系营销观念要求企业关注与消费者的互动和沟通，通过建立互信、互惠的关系，提高消费者满意度和忠诚度。例如，某企业通过会员制度、积分奖励等方式与消费者建立长期关系，提供个性化的服务和关怀，从而提高消费者忠诚度和口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关系营销观念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https://d.book118.com/138123017113006036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2024-09-16T04:20:53.820</cp:lastPrinted>
  <dcterms:created xsi:type="dcterms:W3CDTF">2024-09-15T20:20:53Z</dcterms:created>
  <dcterms:modified xsi:type="dcterms:W3CDTF">2024-09-15T20:20:55Z</dcterms:modified>
</cp:coreProperties>
</file>