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CDFA9-21F4-40CC-A92F-59DA1E085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598E7-498B-4B80-AA3E-64F1D03E6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A4F74-7BAC-49CA-B4D9-006C2C9AF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16401-CD2E-4FF5-8106-CE3857DB9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9020B7-CCD6-45E6-BC43-61B3184B7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7ACF22-1CEB-4015-9F62-7EC2ACBB4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332DC0-29AF-42F4-A692-A1A870D61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7B2F4-BD50-4CF2-BAA6-DE1406468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E2624-323B-47D9-87F3-F18AD58D9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81B88-136A-4865-80A0-E8B647A2D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49546-92C9-406E-A78C-FD281838C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24142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风险管理计划：关键步骤与实践\n## 1.风险管理计划的基本概念与重要性\n### 1.1风险管理的定义与目标\n### 1.2风险管理计划的重要性及作用\n### 1.3风险管理计划的实施时机与频率\n## 2.风险识别与评估的方法\n### 2.1风险识别的基本原则与方法\n### 2.2风险评估的常用工具与技术\n### 2.3风险分类与优先级排序\n## 3.制定风险管理策略与措施\n### 3.1风险规避与预防策略\n### 3.2风险缓解与控制措施\n### 3.3风险转移与分担方案\n## 4.风险管理计划的组织与实施\n### 4.1风险管理计划的制定与审批流程\n### 4.2风险管理计划的组织与协调\n### 4.3风险管理计划的实施与监控\n## 5.风险管理计划的持续改进与评估\n### 5.1风险管理计划的持续改进方法\n### 5.2风险管理计划的定期评估与调整\n### 5.3风险管理计划的成功经验与教训总结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600"/>
              <a:t>风险管理计划：关键步骤与实践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风险管理计划的基本概念与重要性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6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6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风险管理的定义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系统地识别、评估、监控和控制风险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以降低风险对组织和项目的负面影响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保障组织目标的实现</a:t>
                </a:r>
                <a:endParaRPr/>
              </a:p>
            </p:txBody>
          </p:sp>
          <p:sp>
            <p:nvSpPr>
              <p:cNvPr id="16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风险管理的目标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提高组织的适应性和灵活性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保障组织业务的连续性和稳定性</a:t>
                </a:r>
                <a:endParaRPr/>
              </a:p>
            </p:txBody>
          </p:sp>
          <p:sp>
            <p:nvSpPr>
              <p:cNvPr id="17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风险管理的核心理念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全员参与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</a:t>
                </a:r>
                <a:endParaRPr/>
              </a:p>
            </p:txBody>
          </p:sp>
          <p:sp>
            <p:nvSpPr>
              <p:cNvPr id="17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风险管理计划的重要性</a:t>
                </a:r>
                <a:endParaRPr/>
              </a:p>
            </p:txBody>
          </p:sp>
          <p:sp>
            <p:nvSpPr>
              <p:cNvPr id="1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提高组织对风险的应对能力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保障组织业务的顺利进行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降低风险损失</a:t>
                </a:r>
                <a:endParaRPr/>
              </a:p>
            </p:txBody>
          </p:sp>
          <p:sp>
            <p:nvSpPr>
              <p:cNvPr id="1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风险管理计划的作用</a:t>
                </a:r>
                <a:endParaRPr/>
              </a:p>
            </p:txBody>
          </p:sp>
          <p:sp>
            <p:nvSpPr>
              <p:cNvPr id="1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指导组织识别和评估风险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制定风险应对策略和措施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监控风险并实施风险管理计划</a:t>
                </a:r>
                <a:endParaRPr/>
              </a:p>
            </p:txBody>
          </p:sp>
          <p:sp>
            <p:nvSpPr>
              <p:cNvPr id="1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风险管理计划的重要性及作用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风险管理计划的实施时机与频率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风险管理计划的实施时机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项目启动阶段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项目执行阶段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项目收尾阶段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风险管理计划的实施频率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根据项目风险和实际情况调整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在发生重大风险事件时重新评估和调整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风险识别与评估的方法</a:t>
            </a:r>
            <a:endParaRPr/>
          </a:p>
        </p:txBody>
      </p:sp>
      <p:sp>
        <p:nvSpPr>
          <p:cNvPr id="2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风险识别的基本原则与方法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风险识别的基本原则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动态性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风险识别的方法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专家意见法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德尔菲法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风险清单法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情景分析法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风险评估的常用工具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风险矩阵法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风险概率分布法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风险影响评估法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风险评估的技术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定性评估技术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定量评估技术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混合评估技术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风险评估的常用工具与技术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风险分类</a:t>
                </a:r>
                <a:endParaRPr/>
              </a:p>
            </p:txBody>
          </p:sp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按照风险类型分类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按照风险来源分类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按照风险影响范围分类</a:t>
                </a:r>
                <a:endParaRPr/>
              </a:p>
            </p:txBody>
          </p:sp>
          <p:sp>
            <p:nvSpPr>
              <p:cNvPr id="2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风险优先级排序</a:t>
                </a:r>
                <a:endParaRPr/>
              </a:p>
            </p:txBody>
          </p:sp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风险发生概率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风险紧迫性</a:t>
                </a:r>
                <a:endParaRPr/>
              </a:p>
            </p:txBody>
          </p:sp>
          <p:sp>
            <p:nvSpPr>
              <p:cNvPr id="2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风险分类与优先级排序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制定风险管理策略与措施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风险规避与预防策略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风险规避策略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改变项目计划或范围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放弃高风险项目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采取措施降低风险概率和影响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风险预防策略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建立风险管理制度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加强风险教育和培训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提高风险管理能力和意识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https://d.book118.com/138124142030006041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风险管理计划：关键步骤与实践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2024-09-19T21:40:42.859</cp:lastPrinted>
  <dcterms:created xsi:type="dcterms:W3CDTF">2024-09-19T13:40:42Z</dcterms:created>
  <dcterms:modified xsi:type="dcterms:W3CDTF">2024-09-19T13:40:44Z</dcterms:modified>
</cp:coreProperties>
</file>