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588B1-A6AC-4227-8E5C-DAC5ABC1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EE0C4-BADD-4EA0-9EC3-66F7FC16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ED9E2-6116-4D31-A653-D79889BB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9EA82-8A01-4480-91EA-395AEDA92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C58AC-A9F9-4EF3-B0CD-CA02EAB64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0E85D-357F-4DD4-A73B-5F8D3DFE7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34789-A6C2-414E-8FBC-0D969A63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AD65D-89E3-4D91-BF00-08E2C0FF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7DD7D-80E9-48CC-B2C4-668BF341E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EFFD4-50C3-4E9B-9578-28AC8438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38E3F-0882-4167-AF62-91879E1D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50350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豆制品生产加工建设项目可行性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豆制品生产工艺与技术方案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设备选型与布局规划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人力资源配置与培训计划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环境保护与安全生产措施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项目投资估算与经济效益分析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项目风险评估及应对策略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项目实施计划与时间节点安排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豆制品消费量增长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随着人们对健康饮食的关注，豆制品市场需求不断增长。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消费者对豆制品的需求呈现多样化，包括豆腐、豆浆、豆干等多种产品。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不同地区的豆制品具有独特的地域特色，吸引着不同消费者。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豆制品市场需求分析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资源浪费与环境污染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传统生产方式存在资源浪费和环境污染等问题，不符合可持续发展要求。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传统手工作坊为主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目前豆制品生产加工主要以传统手工作坊为主，存在卫生条件差、效率低下等问题。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缺乏标准化生产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缺乏统一的标准化生产流程和质量控制体系，导致产品质量参差不齐。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生产加工现状及问题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提供安全、健康、美味的豆制品，满足消费者需求，改善民生。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项目建设将增加就业机会，提高当地居民收入水平。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推动豆制品产业从传统手工作坊向现代化、规模化转变，促进产业升级和可持续发展。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通过引入现代化生产设备和工艺，提高豆制品生产加工效率。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建立标准化生产流程和质量控制体系，确保产品质量稳定可靠。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豆制品生产工艺与技术方案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选择优质大豆作为主要原料，确保原料的品质和稳定性。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对大豆进行清洗、浸泡、磨浆等预处理，以适应后续生产工艺的需求。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建立合理的原料储存设施，确保原料在储存过程中的质量和安全。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采用先进的磨浆设备，将大豆磨成豆浆，控制磨浆温度和时间，保证豆浆的质量。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磨浆工艺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根据产品种类，选择合适的凝固剂和成型方法，如石膏、卤水、酸浆等，使豆浆凝固成具有特定形状和质地的豆制品。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凝固与成型工艺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对成型后的豆制品进行脱水处理，然后进行干燥，以降低产品水分含量，提高产品保质期。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脱水与干燥工艺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对成品豆制品进行包装，并储存在干燥、通风、阴凉的地方，避免产品受潮、发霉和变质。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包装与储存工艺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5396" r="539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技术方案评估与选择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技术方案比较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对不同技术方案进行比较，包括设备投入、生产效率、产品质量、成本等方面，选择最适合项目需求的技术方案。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对所选技术方案进行风险评估，包括技术成熟度、设备故障率、操作难度等方面，确保技术方案的可靠性和稳定性。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技术支持与培训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为项目提供技术支持和培训服务，确保项目团队能够熟练掌握相关技术和设备操作，提高生产效率和质量。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设备选型与布局规划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产品质量与安全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确保所选设备能够生产出符合质量标准且安全的豆制品。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生产效率与成本控制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在满足生产工艺和质量要求的前提下，选择高效、低能耗的设备，降低生产成本。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根据豆制品生产工艺要求，选择适合的设备型号和规格。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设备选型依据及原则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根据豆制品生产工艺流程，合理规划设备布局，确保生产流程顺畅。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空间利用率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清洁卫生要求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充分利用生产车间空间，合理安排设备间距和高度，提高空间利用率。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考虑设备布局对清洁卫生的影响，确保生产环境符合卫生标准。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设备布局规划方案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设备采购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设备调试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培训与操作手册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设备采购与安装调试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5754" r="157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通过市场调研和比较不同供应商的报价和质量，选择合适的设备供应商。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按照设备安装说明书和规范，进行设备的安装和调试工作。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对安装完成的设备进行调试，确保设备正常运行并符合生产工艺要求。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为操作人员提供设备操作培训，并编制设备操作手册，方便操作人员使用和维护设备。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人力资源配置与培训计划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根据生产规模和工艺要求，确定所需的生产人员数量和技能要求。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生产人员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为确保产品质量和生产效率，需要配备一定数量的技术人员，负责技术研发和工艺改进。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技术人员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负责项目整体运营和管理工作，需要具备丰富的管理经验和组织协调能力。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管理人员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9076" r="190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人员招聘与选拔流程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明确招聘岗位、人数、招聘条件和招聘时间等。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通过招聘网站、社交媒体等渠道发布招聘信息，吸引优秀人才。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根据招聘条件对收到的简历进行筛选，确定面试人员名单。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组织面试，对应聘人员进行综合评估，选拔出符合岗位要求的优秀人才。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制定招聘计划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发布招聘信息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面试选拔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99" r="63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根据项目需求和员工实际情况，分析培训需求和培训内容。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根据培训需求分析结果，制定详细的培训计划，包括培训时间、地点、内容等。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按照培训计划组织培训，确保培训质量和效果。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对培训效果进行评估，总结经验教训，不断完善培训计划。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https://d.book118.com/138125035024006023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2024-08-29T14:17:59.261</cp:lastPrinted>
  <dcterms:created xsi:type="dcterms:W3CDTF">2024-08-29T06:17:59Z</dcterms:created>
  <dcterms:modified xsi:type="dcterms:W3CDTF">2024-08-29T06:18:01Z</dcterms:modified>
</cp:coreProperties>
</file>