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81794-8E62-4813-8135-5FCD0E49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6BA34-DF1A-4E11-B5D6-4A8073E9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A742A-D7FD-46C4-AD6D-FCEBC43C7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A65B5-D808-4EE3-8CA4-3F6549FD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AC20F-D0D0-4831-B1F9-B55EBAACD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992E4-5100-4A45-A699-5BD2FE291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75A45-ABDA-432D-AD2D-3E9E21C01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C2EBB-120A-4BCF-9205-C9F818EB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9FD16-79A8-41E9-BAA6-EE5275983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7E56B-BA6B-462D-BFBD-8EAC0D8E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10E15-4C29-473C-9F7C-767707693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5142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维修及可靠性管理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维修及可靠性管理概述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维修策略与计划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可靠性工程与管理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维修与可靠性管理的实施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维修与可靠性管理的未来发展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维修及可靠性管理概述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86" r="22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维修及可靠性管理是对设备、系统或过程的维护、修复和改进的管理过程，以提高其可靠性和性能。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随着技术的发展和设备复杂性的增加，维修及可靠性管理对于确保设备的正常运行、减少故障和提高生产效率变得至关重要。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通过定期检查和更换磨损部件，以预防设备故障。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在设备发生故障后，通过修复或替换损坏的部件，使设备恢复到正常工作状态。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恢复性维修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通过对设备进行改进或升级，提高设备的性能和可靠性。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维修及可靠性管理的目标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将设备的可靠性作为维修管理的核心，根据设备的可靠性状况来确定维修策略和计划。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以可靠性为中心的维修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全寿命周期管理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预防为主，主动维修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从设备的规划、设计、制造、安装、使用、维护、修理到报废的整个寿命周期进行管理。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采取预防性措施，主动进行维修，避免设备故障对生产造成影响。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在保证设备可靠性和性能的前提下，合理安排维修计划和资源使用，降低维修成本。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维修及可靠性管理的原则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维修策略与计划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按照预定的时间间隔对设备进行检查，确保设备在出现故障之前得到维修。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更换磨损部件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清洁与润滑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定期更换设备中容易磨损的部件，以预防因部件磨损导致的故障。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定期对设备进行清洁和润滑，以减少设备磨损和故障的可能性。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通过使用传感器和监测设备，实时监测设备的运行状态和性能参数。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监测设备状态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根据监测数据，预测设备可能出现的故障，及时采取措施进行维修。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根据设备的历史数据和性能参数，优化维修计划，提高维修效率和设备可靠性。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优化维修计划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维修资源储备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提前储备所需的维修部件和工具，确保在需要时能够及时进行维修。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培训员工掌握先进的维修技术和方法，提高维修效率和准确性。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主动维修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在故障发生前，主动采取措施进行维修，以防止故障发生或减少故障对生产的影响。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主动性维修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事后维修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故障识别与排除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在故障发生后，迅速识别故障原因，采取措施排除故障，恢复设备正常运行。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故障记录与分析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记录设备故障的相关信息，分析故障原因，总结经验教训，提高维修和可靠性管理水平。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紧急维修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对于紧急故障，采取紧急措施进行抢修，确保设备尽快恢复正常运行。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可靠性工程与管理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https://d.book118.com/138125142103006042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2024-09-21T20:42:22.145</cp:lastPrinted>
  <dcterms:created xsi:type="dcterms:W3CDTF">2024-09-21T12:42:22Z</dcterms:created>
  <dcterms:modified xsi:type="dcterms:W3CDTF">2024-09-21T12:42:24Z</dcterms:modified>
</cp:coreProperties>
</file>