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5B6E4C-D448-4EEC-8770-3281D5442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EB875A-16F1-494C-A815-9933DD1E5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927273-5205-4736-AF10-EDAF04061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2B9BBE-D817-492A-97B4-C0875D7EE1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DA7348-B203-460B-A905-EAA1673635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55B3A0-8E5C-4BD4-91D6-023527379A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078499-3F79-4346-8554-B585E091A8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A749D-4881-4E8B-9194-55DB8272E7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CEB9E5-28E0-4A53-9D20-399E6CFD61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908C25-B736-489C-AB39-F0A946DEE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E1EDD-1953-4960-BABB-5DCBC92EF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126117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2023-2028年电动控制元件市场发展现状调查及供需格局分析预测报告大纲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2023-2028年全球电动控制元件市场发展现状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2023-2028年中国电动控制元件市场发展现状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电动控制元件市场供需格局分析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电动控制元件市场发展趋势预测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电动控制元件市场发展前景预测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市场概述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电动控制元件是指通过电力驱动实现控制功能的元件，广泛应用于工业自动化、智能家居、汽车电子等领域。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电动控制元件是指通过电力驱动实现控制功能的元件，主要包括电机、控制器、传感器等。这些元件通过接收信号或指令，经过处理后驱动执行机构，实现对各种设备的自动化控制。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电动控制元件定义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电动控制元件可根据不同的分类标准进行划分，如按功能、应用领域、工作原理等。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根据功能的不同，电动控制元件可分为传感器、控制器和执行器等；根据应用领域的不同，可分为工业控制元件、汽车电子元件、智能家居控制元件等；根据工作原理的不同，可分为电磁式、电动式、压电式等。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电动控制元件分类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电动控制元件产业链结构</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电动控制元件产业链结构包括原材料供应商、零部件生产商、终端产品制造商等环节。</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总结词</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电动控制元件的产业链结构包括多个环节，从原材料的供应到终端产品的制造。原材料供应商提供各种用于生产电动控制元件的材料，如金属、塑料、陶瓷等；零部件生产商负责生产各种电动控制元件的零部件，如电机、传感器、电路板等；终端产品制造商则将这些零部件组装成各种电动控制元件，如电机控制器、传感器模块等。</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详细描述</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2023-2028年全球电动控制元件市场发展现状</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11" b="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全球电动控制元件市场规模持续增长，预计到2028年将达到XX亿美元。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随着新能源汽车、智能家居等领域的快速发展，电动控制元件市场需求不断增长，全球市场规模持续扩大。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总结词</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市场份额分布较为集中，主要被几家大型企业占据。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详细描述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全球电动控制元件市场份额主要由几家大型企业占据，如XX、XX等，这些企业拥有较强的研发实力和品牌影响力。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市场竞争激烈，企业通过技术创新、品质提升和品牌建设等手段提升竞争力。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随着电动控制元件市场的不断发展，竞争日益激烈。企业需要不断提升技术创新能力、品质保证和品牌影响力，以在竞争中获得优势。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2023-2028年中国电动控制元件市场发展现状</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随着电动控制元件技术的不断发展和应用领域的拓展，中国电动控制元件市场规模持续增长。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根据市场研究报告，中国电动控制元件市场规模在2023年约为XX亿元，预计到2028年将增长至XX亿元左右。市场规模的增长主要得益于电动控制元件在新能源汽车、智能家居、工业自动化等领域的应用需求不断增长。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市场份额方面，国内电动控制元件企业占据了大部分市场份额，但外资企业也占据一定份额。</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国内电动控制元件企业在本土市场拥有较为完善的销售网络和渠道优势，占据了约XX%的市场份额。而外资企业凭借技术优势和品牌影响力，也占据了约XX%的市场份额。</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市场竞争格局方面，国内电动控制元件企业数量众多，但市场份额较为集中。</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中国电动控制元件市场上企业数量众多，但大部分企业的规模较小，市场份额较为分散。然而，随着市场竞争的加剧和技术进步的推动，市场份额逐渐向技术实力强、产品质量稳定、品牌影响力大的企业集中。一些具有自主研发能力和生产规模的企业逐渐成为市场的领导者，主导着电动控制元件行业的发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电动控制元件市场供需格局分析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生产能力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随着技术的进步和产业升级，电动控制元件的生产能力逐年提升，产量稳步增长。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生产成本</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随着原材料价格的波动和生产工艺的改进，生产成本呈现先降后升的趋势。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竞争格局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市场上存在众多电动控制元件生产企业，竞争激烈，部分企业通过技术创新和品牌建设取得竞争优势。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供给情况分析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需求结构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不同行业对电动控制元件的需求结构存在差异，如汽车行业对安全性能要求较高，而家电行业则更注重成本和稳定性。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需求趋势</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未来几年，电动控制元件的需求将继续保持增长态势，智能化、高效化、环保化成为行业发展趋势。</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市场规模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随着新能源汽车、智能家居等行业的快速发展，电动控制元件市场规模不断扩大。</a:t>
            </a:r>
          </a:p>
        </p:txBody>
      </p:sp>
      <p:pic>
        <p:nvPicPr>
          <p:cNvPr id="10" name="Picture 10"/>
          <p:cNvPicPr>
            <a:picLocks noChangeAspect="1"/>
          </p:cNvPicPr>
          <p:nvPr/>
        </p:nvPicPr>
        <p:blipFill>
          <a:blip r:embed="rId2"/>
          <a:srcRect t="781" b="78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需求情况分析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https://d.book118.com/138126117033006030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2024-09-06T13:39:56.847</cp:lastPrinted>
  <dcterms:created xsi:type="dcterms:W3CDTF">2024-09-06T05:39:56Z</dcterms:created>
  <dcterms:modified xsi:type="dcterms:W3CDTF">2024-09-06T05:39:58Z</dcterms:modified>
</cp:coreProperties>
</file>