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9BD1D-BDEA-4D25-9B1C-1BFD909A2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8B243-FABF-4114-A5AA-B767D241E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2E8BCA-7586-4A44-914E-706974AA1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43451-CA91-4CAE-9086-740231A43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97B6AF-0086-4066-B4AE-E42687AAE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68B0AB-99AA-4D2B-9378-50D1E3C98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D1CFB5-7BE7-4D76-AFE1-805AD8231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C5E6D-E04C-43E4-941C-6407F6DCA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BCFEB3-7EB5-4340-94C2-824B4D9DD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8DD5D-5AE4-455B-8A34-0659FB696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B15A3-E368-4E90-9452-5E5ABA8B1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2704407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叙事护理个案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叙事护理个案的选择与介绍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叙事护理的实施过程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叙事护理的效果评估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024" b="16024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910" r="25910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97" r="16997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通过叙事护理个案，探讨叙事护理在临床实践中的应用和效果。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随着医学模式的转变，叙事护理逐渐受到重视，成为护理领域研究的热点。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叙事护理是指通过倾听、理解、尊重患者的生命故事，帮助患者重新审视和解读疾病，从而促进患者康复的一种护理方式。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叙事护理有助于建立良好的护患关系，提高患者满意度和信任度，同时也有助于提高护士的人文素养和护理质量。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叙事护理的定义和重要性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叙事护理个案的选择与介绍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代表性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选择的个案应具有代表性，能够反映某一类人群或问题的共性特征。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独特性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个案应具有独特性，具有独特的经历、背景或问题，能够为护理提供新的视角和启示。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选择的个案应具有可行性，能够为护理人员提供实际操作和应用的参考。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个案的选择标准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包括年龄、性别、职业、家庭状况等基本信息。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基本信息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描述个案的健康状况，包括疾病类型、病程、治疗情况等。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描述个案的社会背景，包括家庭、工作、生活环境等。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个案的背景信息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生理护理需求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针对个案的疾病状况，制定个性化的护理方案，满足其生理护理需求。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关注个案的心理状态，提供心理支持和疏导，帮助其缓解焦虑、抑郁等情绪问题。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评估个案的社会支持状况，提供必要的社会资源链接和支持，帮助其建立良好的社会支持网络。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个案的护理需求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叙事护理的实施过程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建立信任关系是叙事护理实施的第一步，护士需要与患者建立良好的沟通，了解患者的需求和情况，建立互信和合作的关系。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护士应该以耐心、关心和专业的态度对待患者，尊重患者的意愿和隐私，让患者感到舒适和安全。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https://d.book118.com/138127044070006030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2024-09-07T01:07:06.913</cp:lastPrinted>
  <dcterms:created xsi:type="dcterms:W3CDTF">2024-09-06T17:07:06Z</dcterms:created>
  <dcterms:modified xsi:type="dcterms:W3CDTF">2024-09-06T17:07:09Z</dcterms:modified>
</cp:coreProperties>
</file>