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1B857CD-FA73-43CD-83B2-1BFE00E2066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816E6-5E6A-4FD2-99B0-1D4D3C5C6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11B39-7E0C-4D43-9C55-A5EBB04B0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B52B7-F4B2-4E87-8083-1E09A9F9A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09330-DF4C-4A17-86B9-C69A88939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D85918-6502-4BFD-9722-4CC18FF9B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315408-3CDD-4C6A-9DDE-1234A8DB5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31672F-B15A-44D0-B4B7-5FA82A7B6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FB662-63A7-4509-A538-080B032FC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FE7B1-7293-4A2F-BD94-C74E4F5ED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0345E-3736-4368-A0E1-A3DC4377F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AB949-67F2-4224-B7A0-26A8BD10D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360050D-DD09-4DD4-8E57-6346D97D2CB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CDB9BE2-D7B1-4A08-B260-C8F21BC6687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2705101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气胸病人的护理教学查房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气胸病人的定义与病因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气胸的临床表现与诊断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气胸的治疗方法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气胸病人的护理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气胸的并发症与预后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急救措施与抢救要点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急性气胸病人的护理重点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8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实际操作中的护理技巧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气胸病人的定义与病因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气胸病人的定义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气胸是指胸腔内自然压力的破坏，导致气体进入胸腔造成肺部部分或全部塌陷的疾病。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气胸的临床表现与诊断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气胸的临床表现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气胸患者常会出现呼吸困难、胸痛、咳嗽和心慌等症状。这些症状可能会给患者带来不适和痛苦，需要及时的护理和治疗。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4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4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医生的临床判断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医生综合分析检查结果和患者病史进行诊断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定位诊断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确定气胸发生的位置和原因，有助于制定治疗方案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在进行气胸诊断时，需要注意患者的安全和舒适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气胸的诊断</a:t>
            </a:r>
            <a:r>
              <a:rPr lang="en-US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(</a:t>
            </a: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续</a:t>
            </a:r>
            <a:r>
              <a:rPr lang="en-US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)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辅助检查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包括心电图、深静脉超声、血液检验等多项检查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8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8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5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气胸的治疗方法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保守疗法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保守疗法是治疗气胸的基础措施，包括观察病情变化、让患者休息、氧疗等。通过充分休息和氧气补充，可以促进气胸的吸收和病情的改善。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2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2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4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气胸的治疗方法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7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4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69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72" name="Picture 5" descr="C:/Users/Administrator/Desktop/ppt模板/真人/图片3.png图片3"/>
          <p:cNvPicPr/>
          <p:nvPr/>
        </p:nvPicPr>
        <p:blipFill>
          <a:blip r:embed="rId2"/>
          <a:srcRect t="12219" b="12219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73" name="Picture 6" descr="C:/Users/Administrator/Desktop/ppt模板/真人/图片4.png图片4"/>
          <p:cNvPicPr/>
          <p:nvPr/>
        </p:nvPicPr>
        <p:blipFill>
          <a:blip r:embed="rId3"/>
          <a:srcRect t="12219" b="12219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274" name="Picture 7" descr="C:/Users/Administrator/Desktop/ppt模板/真人/图片2.png图片2"/>
          <p:cNvPicPr/>
          <p:nvPr/>
        </p:nvPicPr>
        <p:blipFill>
          <a:blip r:embed="rId4"/>
          <a:srcRect t="11713" b="11713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75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吸氧疗法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帮助病人补充氧气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促进气胸吸收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放置胸腔引流管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排出胸腔内气体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恢复胸腔内压力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胸腔闭式引流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通过引流管排气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促进气胸的愈合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24</a:t>
            </a: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小时监测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治疗气胸的过程中应密切观察病人的病情变化，包括呼吸频率、心率、气短症状等。及时发现异常情况，采取相应措施，可以有效防止病情恶化。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05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04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4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气胸病人的护理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密切观察病情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在气胸病人的护理过程中，密切观察病人的呼吸状况和疼痛感受是非常重要的。及时发现病情变化，可以有效处理并预防意外情况的发生。护士需要细心观察病人的不同表现，以便及时采取措施。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4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提供心理支持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耐心倾听，传递关怀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7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帮助病人寻求帮助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提供专业建议和指导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0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chemeClr val="accent6"/>
                </a:solidFill>
                <a:latin typeface="Arial"/>
                <a:ea typeface="微软雅黑"/>
              </a:rPr>
              <a:t>情绪安抚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4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倾听病人抱怨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调整气氛，缓解病人情绪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5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77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8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9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0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1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6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活动护理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9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气胸病人的康复过程中，协助病人进行适当的锻炼非常重要。适量的运动可以促进呼吸系统的功能恢复，提高身体的免疫力和康复速度。护理人员需要根据病人的具体情况和医嘱，制定合适的运动计划，并及时调整以适应病人的变化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9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9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411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2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有效通气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气胸病人需要掌握正确的呼吸方式，以改善通气效果，促进康复。护理人员应向病人详细介绍正确的呼吸方法，并指导病人进行练习。通过有效通气，可以帮助病人更好地恢复呼吸功能，加速康复进程。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42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42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4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https://d.book118.com/138127051012006050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气胸病人的护理教学查房</vt:lpstr>
      <vt:lpstr>目录</vt:lpstr>
      <vt:lpstr>第1章 气胸病人的定义与病因</vt:lpstr>
      <vt:lpstr> </vt:lpstr>
      <vt:lpstr>第2章 气胸的临床表现与诊断</vt:lpstr>
      <vt:lpstr> </vt:lpstr>
      <vt:lpstr>气胸的诊断(续)</vt:lpstr>
      <vt:lpstr>第3章 气胸的治疗方法</vt:lpstr>
      <vt:lpstr> </vt:lpstr>
      <vt:lpstr>气胸的治疗方法</vt:lpstr>
      <vt:lpstr>24小时监测</vt:lpstr>
      <vt:lpstr>第4章 气胸病人的护理</vt:lpstr>
      <vt:lpstr> </vt:lpstr>
      <vt:lpstr>情绪安抚</vt:lpstr>
      <vt:lpstr>活动护理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2024-09-29T16:28:03.712</cp:lastPrinted>
  <dcterms:created xsi:type="dcterms:W3CDTF">2024-09-29T08:28:03Z</dcterms:created>
  <dcterms:modified xsi:type="dcterms:W3CDTF">2024-09-29T08:28:06Z</dcterms:modified>
</cp:coreProperties>
</file>