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2D6B0-36A9-4893-9341-2AFB26E41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A763C-4A26-4974-9349-BF5028A02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D0828-038C-4A58-8A37-F2D8C8797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90288-F1C7-4253-8D44-AE8ED7270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46868D-7183-4D72-837A-BF32EA4F1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EA053F-765C-49DB-BDF1-47B9A2B3E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231B2F-6952-4027-8470-3DCB46213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4D583-F1D2-4217-BC6E-2402525AD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4AE0D-1ABB-4ED1-870C-B29388506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67BA5-B77D-4915-B24B-09400EFA5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4DF92-3736-4877-8AB2-B03A18D18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0132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酒店行业操作规范与验收标准培训课件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酒店行业操作规范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酒店设施验收标准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酒店安全与卫生管理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酒店服务质量提升策略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提高酒店员工对操作规范的认识和理解，确保服务质量和客户满意度。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统一酒店行业操作标准，提升行业整体形象和竞争力。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适应酒店行业发展趋势，满足客户需求变化，提高酒店经济效益。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酒店前台接待、客房服务、餐饮服务、康乐服务等主要服务环节的操作规范。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酒店设施设备的维护保养、清洁卫生、安全检查等后勤保障工作的操作规范。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酒店员工职业道德、礼仪礼貌、沟通技巧等职业素养的培训。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酒店行业相关法律法规、消防安全、食品安全等知识的普及。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酒店行业操作规范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仪容仪表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登记入住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解答疑问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前台接待服务规范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保持整洁、大方的仪容，穿着符合酒店形象的制服，佩戴名牌。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使用礼貌、规范的语言接待客人，表达清晰、准确。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快速、准确地为客人办理入住手续，介绍酒店设施和服务。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耐心解答客人提出的问题，提供必要的帮助和建议。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房间清洁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客人需求响应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客房服务规范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保持客房内外清洁、整齐，定期更换床单、毛巾等用品。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及时响应客人的需求，提供个性化服务。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定期对客房设施进行检查，确保设备完好、使用安全。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尊重客人隐私，未经允许不得进入客人房间。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保持餐厅环境整洁、优雅，营造舒适的用餐氛围。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餐厅环境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确保菜品新鲜、卫生，符合酒店菜品质量标准。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菜品质量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热情、周到地为客人服务，及时满足客人需求。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遵守食品安全法规，确保餐饮安全无事故。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餐饮安全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餐饮服务规范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提供完善的健身设备和专业的健身指导。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健身房服务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游泳池服务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商务中心服务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保持游泳池水质清洁，提供必要的救生设备和指导。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为会议提供场地布置、设备租赁等一站式服务。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提供打印、复印、传真等商务服务，满足客人商务需求。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其他服务规范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酒店设施验收标准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客房布局应合理，装修风格与酒店整体风格相协调，墙面、地面、天花板等应无损坏、无污染。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客房布局与装修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客房内的家具、床品、窗帘等应完好无损、干净整洁，电器设备如电视、空调、照明等应工作正常、安全可靠。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家具与设备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卫生间内设施应齐全、完好，包括马桶、淋浴、洗手盆等，排水通畅，无漏水现象，提供必要的洗漱用品。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卫生间设施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客房内应提供必要的服务用品，如毛巾、浴巾、床单、被罩等，用品应干净、无破损。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客房服务用品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客房设施验收标准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餐厅环境应整洁卫生，布局合理，装修风格与酒店整体风格相协调，提供舒适的用餐氛围。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餐厅环境与布局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餐具应干净、无破损，符合卫生标准，餐厅设备如餐桌、餐椅、餐具柜等应完好无损、使用正常。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餐具与设备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菜品应新鲜、卫生，色香味俱佳，符合酒店菜品质量标准，提供多样化的菜品选择。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菜品质量与口味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餐厅服务人员应热情周到，提供专业的餐饮服务，及时响应客人需求，确保客人用餐满意。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餐饮设施验收标准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https://d.book118.com/138130132020006033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2024-09-10T23:06:48.956</cp:lastPrinted>
  <dcterms:created xsi:type="dcterms:W3CDTF">2024-09-10T15:06:48Z</dcterms:created>
  <dcterms:modified xsi:type="dcterms:W3CDTF">2024-09-10T15:06:51Z</dcterms:modified>
</cp:coreProperties>
</file>