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1C312-C95C-4C48-9660-9B218D5C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281D-4BF5-49DD-B7EA-294452C3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08E04-83D5-4777-892D-2ABD22C0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F650B-09C5-48E0-9342-9844C857A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80084-F6D5-4055-81D6-BAE5262C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8B007-1BAF-4843-A4B8-43E85D28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F8A0E-A4E7-4C16-ACE1-FCB00EA3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CA726-F65E-4057-A74E-DEFD07FF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F9CD0-0C4F-48BD-AF8B-4EF189026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D41C-451B-401F-9AF1-D04773E2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F98F4-E191-49A4-B923-E5BE485D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1002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安全生产管理制度培训课程学习教材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安全生产责任制与安全管理机构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安全生产检查与隐患排查治理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安全事故应急管理与救援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安全生产宣传教育与培训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通过建立和实施安全生产管理制度，企业可以规范员工的安全行为，提高员工的安全意识，减少和防止事故的发生，保障企业的正常运营和员工的生命安全。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包括安全操作规程、安全检查制度、事故报告制度等，规范员工的安全行为，确保生产过程中的安全。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明确各级管理人员和员工在安全生产中的职责和权利，形成“层层负责、人人有责”的安全生产责任体系。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通过定期的安全教育和培训，提高员工的安全意识和安全技能，使员工能够自觉遵守安全规章制度。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建立应急管理机制，制定应急预案，配备应急救援设备和人员，确保在紧急情况下能够迅速、有效地进行救援。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定期对生产过程、设备、设施等进行安全检查，及时发现和消除安全隐患，确保生产安全。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早期的安全生产管理主要依靠经验和直觉，缺乏系统的管理制度和科学的管理方法。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随着工业革命的推进和科学技术的进步，安全生产管理逐渐受到重视，各国纷纷制定相关的法律法规和标准，推动企业建立完善的安全生产管理制度。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进入21世纪后，随着信息化、智能化技术的发展，安全生产管理进入了一个新的阶段。企业开始运用先进的管理理念和科学技术手段，建立更加完善、科学的安全生产管理制度，提高安全管理的效率和水平。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规定了安全生产的基本原则、制度、监管措施和法律责任等。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明确了职业病防治工作的方针、原则、制度和措施。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规定了金属非金属矿山安全生产的基本要求和管理制度。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《金属非金属矿山安全规程》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对危险化学品的生产、储存、运输和使用等环节进行了全面规范。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明确了烟花爆竹生产、经营、运输和燃放等环节的安全管理要求。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《烟花爆竹安全管理条例》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安全培训教育制度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企业安全生产规章制度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规定各岗位员工在操作过程中的安全要求和注意事项。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定期对生产设备、设施、作业环境等进行安全检查，及时发现和消除安全隐患。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对员工进行安全知识、技能和意识的培训教育，提高员工的安全素质。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安全生产责任制与安全管理机构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安全生产责任制的定义和重要性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各级管理人员和操作人员的安全职责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安全生产责任制的考核与奖惩机制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安全管理机构的主要职责和权限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安全管理机构与其他部门的关系和协调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安全管理机构的设置原则和要求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安全管理机构的设置与职责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https://d.book118.com/138131002135006036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2024-09-16T11:09:43.685</cp:lastPrinted>
  <dcterms:created xsi:type="dcterms:W3CDTF">2024-09-16T03:09:43Z</dcterms:created>
  <dcterms:modified xsi:type="dcterms:W3CDTF">2024-09-16T03:09:45Z</dcterms:modified>
</cp:coreProperties>
</file>