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AAF82-9575-46AF-BFAC-58B6EF0D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80517-1F26-4ACF-8B55-288D2761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09FE8-8E11-48BD-A9D3-0BCFC200B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BED61-EFA9-4F1C-84BB-DABE65BA9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DE401-2D00-48B0-9D52-F225CBB9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875C7-0CC0-4786-9CD0-448EEBB0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25BC5-9483-43B2-AF40-B2BA639B7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F6AC6-6773-40FE-8231-A044B0E4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E954C-FCED-404D-888F-B71D69F0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0080C-0742-4202-9A33-E743AE14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A8AA4-E25A-483D-9171-53C96467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100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团队管理与激励机制建设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目标明确、相互依存、共享成果、技能互补。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通过团队管理，可以协调成员之间的工作，减少浪费和重复劳动，从而提高整体工作效率和绩效。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团队管理可以增强成员之间的信任和合作，形成积极向上的工作氛围，提高团队的凝聚力。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团队管理可以让成员之间相互学习、交流和分享经验，从而促进个人成长和进步。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互相信任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团队成员之间建立信任关系，相信彼此的能力和承诺，形成紧密的合作关系。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优秀团队具有清晰、明确的目标，所有成员都清楚团队的目标并为之努力。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团队成员之间保持开放、坦诚的沟通，及时传递信息，解决问题。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有效的领导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团队领导者具有明确的领导风格和良好的领导能力，能够为团队指明方向，带领团队前进。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合理的分工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团队成员之间分工明确、合理，能够充分发挥各自的优势和特长，实现团队协作效应。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明确团队的整体目标，使每个成员都能理解并为之努力。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541" b="45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确立共同目标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根据任务需求和成员特长进行选拔，确保团队成员能够互补、协作。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选拔合适成员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建立明确的团队行为准则和工作流程，确保团队高效运转。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组建高效团队策略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根据成员特长和团队需求，为每个成员分配明确的角色和职责。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鼓励成员发挥自己的特长和优势，提高团队整体绩效。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发挥成员优势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通过培训和指导，增强团队成员之间的互补性，提高团队协作能力。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促进角色互补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明确责任与权力分配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责任到人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将任务和责任明确分配到每个成员，确保每项工作都有人负责。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合理授权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根据成员能力和任务需求，给予适当的权力和资源支持，激发成员的积极性和创造力。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建立监督机制，对团队成员的工作进行定期评估和反馈，确保工作质量和进度符合预期。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用简洁明了的语言表达自己的观点和想法，避免使用模糊或含糊不清的措辞。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积极倾听团队成员的意见和建议，理解对方的观点和立场，是有效沟通的基础。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尊重他人的观点，保持开放心态，愿意接纳不同的意见和建议。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明确团队目标，确保每个成员都清楚自己的职责和任务，以实现共同目标为导向。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根据团队成员的特长和能力，合理分配任务和资源，实现优势互补和高效协作。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通过积极的互动和合作，建立团队成员之间的信任和默契，提高团队协作效率。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鼓励团队成员积极表达自己的想法和感受，寻找共同点，化解分歧。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寻求第三方协助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在必要时，可以寻求上级或专业人士的协助，以更公正、客观的方式解决团队冲突。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了解冲突来源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深入分析团队冲突产生的原因和背景，明确问题所在。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处理团队冲突策略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激励机制原理及应用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https://d.book118.com/138131003005006031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2024-09-07T17:08:30.879</cp:lastPrinted>
  <dcterms:created xsi:type="dcterms:W3CDTF">2024-09-07T09:08:30Z</dcterms:created>
  <dcterms:modified xsi:type="dcterms:W3CDTF">2024-09-07T09:08:33Z</dcterms:modified>
</cp:coreProperties>
</file>