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CSICJ+MS-UIGothic"/>
      <p:regular r:id="rId18"/>
    </p:embeddedFont>
    <p:embeddedFont>
      <p:font typeface="OGJSCB+NDARCR+ArialMT"/>
      <p:regular r:id="rId19"/>
    </p:embeddedFont>
    <p:embeddedFont>
      <p:font typeface="WUFORW+DPWPOB+MicrosoftYaHei"/>
      <p:regular r:id="rId20"/>
    </p:embeddedFont>
    <p:embeddedFont>
      <p:font typeface="AQLOUH+BLLLID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B748C-B466-4F54-BA4E-C34DD2AD2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D322E-F6F0-4012-A5E4-522F71D5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298A0-8649-4FD7-838E-312922C98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29AEE-9FA2-4D7A-BFD7-5C16DE8E8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491C5E-27DC-4856-B25B-D51BDA529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4C6BD1-D201-40EC-A9FC-FA07B8CF4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3D6765-B768-4D95-AC93-6E64CA06D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6AF16-9049-4002-A885-0352C8441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C8F95-5CF5-4FD3-A498-0B0F74C7F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917B5-FAEC-4CD6-A2F8-115E285C4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E0028-47FF-4413-AE66-BDDDF01D3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2003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TCSICJ+MS-UIGothic"/>
                <a:cs typeface="TCSICJ+MS-UIGothic"/>
              </a:rPr>
              <a:t>地形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图</a:t>
            </a:r>
            <a:r>
              <a:rPr sz="5150" spc="25">
                <a:solidFill>
                  <a:srgbClr val="27DFF4"/>
                </a:solidFill>
                <a:latin typeface="TCSICJ+MS-UIGothic"/>
                <a:cs typeface="TCSICJ+MS-UIGothic"/>
              </a:rPr>
              <a:t>分幅的方法分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为</a:t>
            </a:r>
            <a:r>
              <a:rPr sz="5150" spc="25">
                <a:solidFill>
                  <a:srgbClr val="27DFF4"/>
                </a:solidFill>
                <a:latin typeface="TCSICJ+MS-UIGothic"/>
                <a:cs typeface="TCSICJ+MS-UIGothic"/>
              </a:rPr>
              <a:t>两</a:t>
            </a:r>
            <a:r>
              <a:rPr sz="5150" spc="23">
                <a:solidFill>
                  <a:srgbClr val="27DFF4"/>
                </a:solidFill>
                <a:latin typeface="SimSun"/>
                <a:cs typeface="SimSun"/>
              </a:rPr>
              <a:t>类详</a:t>
            </a:r>
            <a:r>
              <a:rPr sz="5150" spc="25">
                <a:solidFill>
                  <a:srgbClr val="27DFF4"/>
                </a:solidFill>
                <a:latin typeface="TCSICJ+MS-UIGothic"/>
                <a:cs typeface="TCSICJ+MS-UIGothic"/>
              </a:rPr>
              <a:t>解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TCSICJ+MS-UIGothic"/>
                <a:cs typeface="TCSIC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738821" cy="13322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GJSCB+NDARCR+ArialMT"/>
                <a:cs typeface="OGJSCB+NDARC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地形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分幅的基本概念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GJSCB+NDARCR+ArialMT"/>
                <a:cs typeface="OGJSCB+NDARC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地形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的矩形分幅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WUFORW+DPWPOB+MicrosoftYaHei"/>
                <a:cs typeface="WUFORW+DPWPOB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0405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GJSCB+NDARCR+ArialMT"/>
                <a:cs typeface="OGJSCB+NDARC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地形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的任意分幅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CSICJ+MS-UIGothic"/>
                <a:cs typeface="TCSICJ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589210"/>
            <a:ext cx="3738821" cy="18807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GJSCB+NDARCR+ArialMT"/>
                <a:cs typeface="OGJSCB+NDARC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地形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分幅的注意事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GJSCB+NDARCR+ArialMT"/>
                <a:cs typeface="OGJSCB+NDARC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地形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分幅的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GJSCB+NDARCR+ArialMT"/>
                <a:cs typeface="OGJSCB+NDARC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地形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分幅的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TCSICJ+MS-UIGothic"/>
                <a:cs typeface="TCSICJ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AQLOUH+BLLLID+MicrosoftYaHei-Bold"/>
                <a:cs typeface="AQLOUH+BLLLI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TCSICJ+MS-UIGothic"/>
                <a:cs typeface="TCSICJ+MS-UIGothic"/>
              </a:rPr>
              <a:t>地形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图</a:t>
            </a:r>
            <a:r>
              <a:rPr sz="3800" spc="25">
                <a:solidFill>
                  <a:srgbClr val="27DFF4"/>
                </a:solidFill>
                <a:latin typeface="TCSICJ+MS-UIGothic"/>
                <a:cs typeface="TCSICJ+MS-UIGothic"/>
              </a:rPr>
              <a:t>分幅的基本概念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CSICJ+MS-UIGothic"/>
                <a:cs typeface="TCSICJ+MS-UIGothic"/>
              </a:rPr>
              <a:t>地形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TCSICJ+MS-UIGothic"/>
                <a:cs typeface="TCSICJ+MS-UIGothic"/>
              </a:rPr>
              <a:t>分幅的定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地形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分幅是地理信息数据生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和管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理中的一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重要技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，其目的是将大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比例尺地形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划分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更小比例尺的地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足不同用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用的需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CSICJ+MS-UIGothic"/>
                <a:cs typeface="TCSICJ+MS-UIGothic"/>
              </a:rPr>
              <a:t>地形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TCSICJ+MS-UIGothic"/>
                <a:cs typeface="TCSICJ+MS-UIGothic"/>
              </a:rPr>
              <a:t>分幅的目的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CSICJ+MS-UIGothic"/>
                <a:cs typeface="TCSICJ+MS-UIGothic"/>
              </a:rPr>
              <a:t>地形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TCSICJ+MS-UIGothic"/>
                <a:cs typeface="TCSICJ+MS-UIGothic"/>
              </a:rPr>
              <a:t>分幅的原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51248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地形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分幅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遵循完整性、一致性、灵活性和可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展性原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TCSICJ+MS-UIGothic"/>
                <a:cs typeface="TCSICJ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51457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完整性是指分幅后的地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图应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保持原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的完整性和精度，不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失重要信息。一致性是指分幅后的地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图应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保持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格和符号的一致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性，便于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和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。灵活性是指分幅方法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适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不同的地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图类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型和比例尺，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足不同用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的需求。可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展性是指分幅方法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具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可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展性，以适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未来地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数据的</a:t>
            </a:r>
            <a:r>
              <a:rPr sz="135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B6FF"/>
                </a:solidFill>
                <a:latin typeface="TCSICJ+MS-UIGothic"/>
                <a:cs typeface="TCSICJ+MS-UIGothic"/>
              </a:rPr>
              <a:t>化和更新。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AQLOUH+BLLLID+MicrosoftYaHei-Bold"/>
                <a:cs typeface="AQLOUH+BLLLI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TCSICJ+MS-UIGothic"/>
                <a:cs typeface="TCSICJ+MS-UIGothic"/>
              </a:rPr>
              <a:t>地形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图</a:t>
            </a:r>
            <a:r>
              <a:rPr sz="3800" spc="25">
                <a:solidFill>
                  <a:srgbClr val="27DFF4"/>
                </a:solidFill>
                <a:latin typeface="TCSICJ+MS-UIGothic"/>
                <a:cs typeface="TCSICJ+MS-UIGothic"/>
              </a:rPr>
              <a:t>的矩形分幅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CSICJ+MS-UIGothic"/>
                <a:cs typeface="TCSICJ+MS-UIGothic"/>
              </a:rPr>
              <a:t>矩形分幅的原理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QLOUH+BLLLID+MicrosoftYaHei-Bold"/>
                <a:cs typeface="AQLOUH+BLLLID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QLOUH+BLLLID+MicrosoftYaHei-Bold"/>
                <a:cs typeface="AQLOUH+BLLLID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CSICJ+MS-UIGothic"/>
                <a:cs typeface="TCSICJ+MS-UIGothic"/>
              </a:rPr>
              <a:t>矩形分幅的方法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CSICJ+MS-UIGothic"/>
                <a:cs typeface="TCSICJ+MS-UIGothic"/>
              </a:rPr>
              <a:t>矩形分幅的特点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矩形分幅的特点是易于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算和制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作，且能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的完整性和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矩形分幅适用于大比例尺地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的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分幅，如地形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、交通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矩形分幅的缺点是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于某些地区，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如海岸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附近或地形复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地区，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SICJ+MS-UIGothic"/>
                <a:cs typeface="TCSICJ+MS-UIGothic"/>
              </a:rPr>
              <a:t>可能无法准确反映地理特征。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AQLOUH+BLLLID+MicrosoftYaHei-Bold"/>
                <a:cs typeface="AQLOUH+BLLLI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TCSICJ+MS-UIGothic"/>
                <a:cs typeface="TCSICJ+MS-UIGothic"/>
              </a:rPr>
              <a:t>地形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图</a:t>
            </a:r>
            <a:r>
              <a:rPr sz="3800" spc="25">
                <a:solidFill>
                  <a:srgbClr val="27DFF4"/>
                </a:solidFill>
                <a:latin typeface="TCSICJ+MS-UIGothic"/>
                <a:cs typeface="TCSICJ+MS-UIGothic"/>
              </a:rPr>
              <a:t>的任意分幅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CSICJ+MS-UIGothic"/>
                <a:cs typeface="TCSICJ+MS-UIGothic"/>
              </a:rPr>
              <a:t>任意分幅的原理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CSICJ+MS-UIGothic"/>
                <a:cs typeface="TCSICJ+MS-UIGothic"/>
              </a:rPr>
              <a:t>任意分幅的方法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3189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CSICJ+MS-UIGothic"/>
                <a:cs typeface="TCSICJ+MS-UIGothic"/>
              </a:rPr>
              <a:t>确定分幅的行数和列数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CSICJ+MS-UIGothic"/>
                <a:cs typeface="TCSICJ+MS-UIGothic"/>
              </a:rPr>
              <a:t>制作分幅的地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根据地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制作和使用的需要，确定分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幅的行数和列数，以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足地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制作和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使用的要求。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将地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投影到坐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系上，然后按照确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定的行数和列数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行分割，得到各个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分幅的地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CSICJ+MS-UIGothic"/>
                <a:cs typeface="TCSICJ+MS-UIGothic"/>
              </a:rPr>
              <a:t>确定分幅的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边</a:t>
            </a:r>
            <a:r>
              <a:rPr sz="2000">
                <a:solidFill>
                  <a:srgbClr val="FFFDFD"/>
                </a:solidFill>
                <a:latin typeface="TCSICJ+MS-UIGothic"/>
                <a:cs typeface="TCSICJ+MS-UIGothic"/>
              </a:rPr>
              <a:t>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根据确定的行数和列数，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算分幅的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界，以确保分幅的地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正确地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SICJ+MS-UIGothic"/>
                <a:cs typeface="TCSICJ+MS-UIGothic"/>
              </a:rPr>
              <a:t>拼接在一起。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https://d.book118.com/138132003104006041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TCSICJ+MS-UIGothic</vt:lpstr>
      <vt:lpstr>SimSun</vt:lpstr>
      <vt:lpstr>OGJSCB+NDARCR+ArialMT</vt:lpstr>
      <vt:lpstr>Times New Roman</vt:lpstr>
      <vt:lpstr>WUFORW+DPWPOB+MicrosoftYaHei</vt:lpstr>
      <vt:lpstr>AQLOUH+BLLLID+MicrosoftYaHei-Bold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2024-09-20T12:53:56.346</cp:lastPrinted>
  <dcterms:created xsi:type="dcterms:W3CDTF">2024-09-20T04:53:56Z</dcterms:created>
  <dcterms:modified xsi:type="dcterms:W3CDTF">2024-09-20T04:53:57Z</dcterms:modified>
</cp:coreProperties>
</file>