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7B681-D2CA-4D24-9E6A-1435A5000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F21B4-1464-42BA-B39C-FD97F9279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E5523-C4DB-46B3-8E5A-BA0595DD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CFFC7-E5FB-4310-AABC-9412FB6E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860E74-5F05-40E4-B8A7-7188AFED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1D9E3-8D27-41DD-853F-D818A6E0E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B33DE-F1E4-463E-AC2E-7FC2CCD62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4D513-2277-4C2F-A45E-B7CB8AD7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73826-F2D2-4BDD-B693-870FFA255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A5AEA-A56F-4CD2-AC22-A4D5776A8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12905-2F84-4E84-8382-4975AA00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2072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合理用药健康教育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合理用药原则及意义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常见误区与纠正措施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特殊人群用药注意事项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药物相互作用与配伍禁忌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自我管理与健康生活方式倡导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用药基本知识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指用于预防、治疗、诊断人的疾病，有目的地调节人的生理机能并规定有适应症或者功能主治、用法和用量的物质。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根据药品品种、规格、适应症、剂量及给药途径等的不同，药物可分为处方药和非处方药、中药和西药、内服药和外用药等。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必须凭执业医师或执业助理医师处方才可调配、购买和使用的药品。一般患者无法自行判断、选择和使用。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不需要凭医师处方即可自行判断、购买和使用的药品。根据药品的安全性，非处方药分为甲类非处方药和乙类非处方药。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处方药与非处方药区别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906" r="179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内服药需送服温开水，避免干吞；外用药需清洁皮肤后涂抹，避免感染。不同剂型的药物使用方法也有所不同，如泡腾片需溶解于水后服用，缓释制剂需整片吞服等。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使用剂量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严格按照医嘱或药品说明书规定的剂量使用，不可随意增减。对于儿童、老年人等特殊人群，需根据年龄、体重等因素调整剂量。同时，需注意药物间的相互作用，避免同时使用多种药物导致剂量过大或产生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正确使用方法和剂量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合理用药原则及意义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375" r="53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严格按照医生开具的处方购药，并遵医嘱正确使用。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在用药过程中，如有疑问或不适，及时咨询医生或药师。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尊重医生和药师的专业性，不轻信非专业人士的建议。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遵循医嘱和药师建议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不随意改变药物剂量或停药，以免影响治疗效果或产生不良反应。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避免将药物分享给他人使用，以免因个体差异导致不良后果。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18" b="9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76" b="1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836" r="583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不随意使用非处方药，特别是抗生素等易滥用药物。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避免滥用、误用和自行调整剂量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了解所用药物可能产生的不良反应，注意观察并及时处理。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在用药期间，保持良好的生活习惯和健康饮食，有助于提高治疗效果。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通过以上合理用药原则的实践，可以降低药物不良反应的风险，提高治疗效果，从而保障患者的用药安全。同时，也有助于培养公众合理用药的意识，促进医药资源的合理利用。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遵医嘱定期进行检查，以便及时调整治疗方案。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降低不良反应风险，提高治疗效果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常见误区与纠正措施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过度用药造成浪费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追求新药、贵药可能导致不必要的用药，增加经济负担和医疗资源浪费。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认为新药、贵药一定更有效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新药、贵药并不一定适合所有患者，其疗效和安全性需要经过临床验证。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忽视药物副作用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新药可能存在未知的副作用，盲目使用可能带来风险。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误区一：盲目追求新药、贵药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696" b="10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42" b="10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误区二：忽视中药或偏方治疗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忽视中药治疗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中药在治疗某些疾病方面具有独特优势，但需要在专业医生指导下使用，避免不当使用或过量使用。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偏方治疗缺乏科学依据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偏方通常缺乏科学验证和临床数据支持，其安全性和有效性无法保证。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延误正规治疗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过分依赖偏方可能延误正规治疗，导致病情加重或错过最佳治疗时机。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https://d.book118.com/138132072012006033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2024-09-10T20:36:09.456</cp:lastPrinted>
  <dcterms:created xsi:type="dcterms:W3CDTF">2024-09-10T12:36:09Z</dcterms:created>
  <dcterms:modified xsi:type="dcterms:W3CDTF">2024-09-10T12:36:11Z</dcterms:modified>
</cp:coreProperties>
</file>