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9DA18-4711-4E8B-A294-66C2D4C24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3C0EA-CB5E-4B94-A6ED-A2DF3D00B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85A55-83D6-48D3-8946-30C2DC183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63222-5C71-407A-988E-44053D6CD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AA33E5-3FCD-4C31-B6B9-0BB458CA3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1A299F-0DDA-4260-802D-E3F317378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E6080D-4A32-424A-92B2-F8942F8A8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B6D56-8AFB-4BAE-8FF6-5031501B7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E1AC3-440D-462E-AE1A-5E2FE64A6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352CE-E3A4-48C4-96B8-55181037F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70724-0BD6-4DAB-90B6-5E9BA44D8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3020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现代散文的性质与审美意义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现代散文的性质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现代散文的审美意义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现代散文的创作技巧与风格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现代散文的鉴赏与评价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现代散文的传承与发展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39" r="281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34" r="302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06" r="323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散文是一种非韵文、非诗歌的文学形式，具有表达自由、语言质朴、意境深远等特点。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散文起源于古代，经历了唐宋八大家、明清小品文等发展阶段，逐渐形成了独特的文学风格和审美价值。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散文的定义与发展历程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现代散文注重个性表达、情感抒发和思辨性，语言更加通俗化、口语化，形式更加自由多样。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现代散文可分为叙事散文、抒情散文、议论散文等多种类型，每种类型都有其独特的艺术魅力和审美价值。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现代散文的特点与分类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通过对现代散文的深入研究，可以更好地理解其性质、特点和审美意义，为散文创作和批评提供理论支持和实践指导。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现代散文作为文学的重要分支，对于丰富文学体裁、传承文化精神、促进社会文明进步等方面都具有重要意义。同时，现代散文的审美价值也可以为人们提供美的享受和精神慰藉。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现代散文的性质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现代散文强调真实，反对虚构。它要求作者以真诚的态度去描绘现实生活，展现真实的人生百态。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现代散文注重从生活中汲取素材，通过对生活细节的描绘和感悟，表达作者对生活的理解和思考。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真实性与生活性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现代散文具有强烈的个人化倾向，它鼓励作者以第一人称的视角去写作，直接表达个人的见解和感受。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现代散文注重情感的抒发，它通过对人、事、物的描绘，引发读者的情感共鸣，达到情感交流的目的。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个人化与情感化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自由性与灵活性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现代散文在形式上具有较大的自由度，它不受严格的格律和章法的限制，允许作者自由发挥，灵活创新。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现代散文在表达方式和语言运用上也具有灵活性，它可以根据需要灵活运用各种修辞手法和表达方式，增强文章的表现力和感染力。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现代散文的审美意义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现代散文常通过对自然景物的描绘，展现出大自然的美丽与壮观，使读者感受到自然的魅力。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自然美的表现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99" b="1669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意境的营造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自然与人生的融合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散文作家通过运用意象、隐喻等手法，营造出独特的意境，使读者在阅读过程中产生共鸣和联想。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现代散文在自然描绘中融入对人生的思考和感悟，使自然美与人生哲理相互辉映。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自然美与意境美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266" b="2726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503" b="28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语言美与形式美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语言的魅力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现代散文注重语言的锤炼和表现，运用生动、形象的语言表达情感和思想，使读者感受到语言的韵律和节奏。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形式的创新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散文作家在形式上进行探索和创新，运用多种手法和技巧，使散文呈现出多样化的艺术风貌。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语言与形式的和谐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现代散文追求语言与形式的和谐统一，使散文既具有深刻的思想内涵，又具有独特的艺术美感。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https://d.book118.com/138133020106006036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2024-09-16T02:40:01.338</cp:lastPrinted>
  <dcterms:created xsi:type="dcterms:W3CDTF">2024-09-15T18:40:01Z</dcterms:created>
  <dcterms:modified xsi:type="dcterms:W3CDTF">2024-09-15T18:40:03Z</dcterms:modified>
</cp:coreProperties>
</file>