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0EE8F-B16A-461D-84C7-52CE4E34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5AEDB-48D3-493F-A6F0-5E55200FB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EE36E-3E37-4407-9F00-A6475565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C9648-C1F3-41C9-83C0-45AADADB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FA215-A59E-4F52-AB2E-6C83008B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9F787-F23C-47CB-AC64-74DC992E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FC31C-207F-477E-B0E4-4666E06E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6C6D1-BFA2-4FE6-A40F-D597C8E57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66613-D017-404A-A375-8B8DABE5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CBBFD-A66A-40A3-8EF1-0243E7D3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4AF46-6A43-4123-8244-F706F276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3032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安全教育培训课件急救和紧急情况处理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安全意识与紧急情况概述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急救知识与技能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安全意识与紧急情况概述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提高员工的安全意识，能够预防事故的发生，减少安全风险。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安全意识强的员工会更加关注身边的安全隐患，及时采取措施保障生命财产安全。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安全意识强的员工能够更好地避免事故发生，减少因事故导致的生产停滞和效率下降。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遵循“先报警，后扑救”的原则，使用灭火器或其他灭火器材进行扑救，同时组织人员疏散。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遵循“先躲后跑”的原则，躲避到坚固的桌子下或墙角等处，待震动停止后迅速撤离到安全区域。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立即报警并救助伤员，同时保持现场秩序，等待交警到来处理。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紧急情况的分类与应对原则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首先需要确认发生了事故或紧急情况，了解具体情况和危险程度。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确定事故或紧急情况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根据不同情况拨打相应的紧急电话，如110、120、119等。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拨打紧急电话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在报警或求助过程中，保持冷静并清晰地描述事故或紧急情况，提供必要的信息和位置。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在救援人员到达现场后，配合救援工作，听从指挥，共同应对紧急情况。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配合救援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紧急求助与报警流程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心肺复苏是一种紧急救援措施，用于恢复心脏骤停患者的自主心跳和呼吸。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心肺复苏包括胸外按压、开放气道和人工呼吸三个步骤，目的是在心脏骤停的情况下尽快恢复患者的自主循环和呼吸功能。心肺复苏对于挽救患者生命至关重要，应在第一时间进行。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2" r="19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止血与创伤处理是应对意外伤害的必要技能，包括止血、清洗伤口、包扎等步骤。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止血的方法包括直接压迫、抬高受伤部位等，应根据伤口情况选择合适的方法。清洗伤口时，应使用无菌水或生理盐水，避免使用酒精或碘伏。包扎时应选用无菌纱布或绷带，松紧适度，避免过紧影响血液循环。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止血与创伤处理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了解常见急症的处理方法对于应对紧急情况至关重要，包括抽搐、过敏、中暑等。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可能是癫痫发作的表现，应保持患者呼吸道通畅，避免舌咬伤。过敏反应可能导致呼吸困难、喉头水肿等症状，应立即就医或使用抗过敏药物。中暑可能导致高热、脱水等症状，应迅速将患者转移到阴凉处，补充水分和电解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https://d.book118.com/138133032066006027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2024-09-05T10:19:52.396</cp:lastPrinted>
  <dcterms:created xsi:type="dcterms:W3CDTF">2024-09-05T02:19:52Z</dcterms:created>
  <dcterms:modified xsi:type="dcterms:W3CDTF">2024-09-05T02:19:54Z</dcterms:modified>
</cp:coreProperties>
</file>