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B4CD74-3665-4C00-8BD6-0166C4B0E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3F44B0-C38B-47F0-B190-EB002147BE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B7BF8E-BA61-433D-ACD6-110E8297A8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893311-1C3B-41F0-9521-CA2463AFCF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DEAC72-4E01-46D1-9CB3-6925086D0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FEFB0E-1D34-4175-81FB-36E5C4D7A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10FBFE-12A3-44B5-BE80-7131FD876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1D46BA-7677-426E-BB22-82199B1052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DD5516-6274-4209-A7FB-A8CB27393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A59BA5-3B16-43D6-BF5F-92FA4B692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733E7E-2E38-4E2E-B9FC-E67190D96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133071010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心理危机评估培训的创伤事件后的心理疗育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创伤事件对心理的影响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心理危机评估方法与技巧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心理疗育策略与实践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特殊人群心理疗育挑战及应对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心理危机干预团队建设与培训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政策法规支持与资源整合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创伤事件对心理的影响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指对个体产生严重威胁或伤害，导致其出现严重心理、生理反应的事件。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创伤事件定义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包括自然灾害（如地震、洪水）、人为灾害（如战争、恐怖袭击）、个人创伤（如性侵犯、虐待）等。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创伤事件分类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创伤事件定义及分类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冲击期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防御期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解决期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成长期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受害者心理反应阶段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事件发生后，受害者出现麻木、震惊、不知所措等反应。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受害者试图通过否认、逃避等方式来应对创伤事件带来的痛苦。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在解决创伤的过程中，受害者逐渐从创伤中恢复，并可能因此获得个人成长。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受害者开始接受现实，并寻求各种资源来应对创伤，如寻求支持、参加心理治疗等。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创伤后应激障碍（PTSD）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物质滥用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人际关系问题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其他心理问题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受害者可能出现反复回忆、噩梦、情感麻木、易怒或暴躁等症状。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创伤事件可能导致受害者长期情绪低落、失去兴趣活力、睡眠障碍等。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受害者可能出现过度担忧、紧张不安、恐惧等症状。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部分受害者可能试图通过滥用酒精或药物来缓解心理压力。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创伤事件可能导致受害者在人际交往中出现信任障碍、亲密关系困难等问题。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如自我负面评价、自责、自杀意念等。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长期心理影响及后果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心理危机评估方法与技巧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01200" y="4075200"/>
            <a:ext cx="10990800" cy="0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257147" y="2030095"/>
            <a:ext cx="0" cy="4230000"/>
          </a:xfrm>
          <a:prstGeom prst="line">
            <a:avLst/>
          </a:prstGeom>
          <a:ln w="635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1142086" y="1767350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478905" y="1767350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42086" y="4317885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478905" y="4317885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542696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确定问题的性质和严重程度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2696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提供支持和援助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22201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保护个体安全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22201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尊重和理解个体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评估目标与原则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542696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通过评估，确定个体是否处于心理危机状态，以及危机的严重程度，为后续干预提供依据。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922201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通过评估，确定个体是否处于心理危机状态，以及危机的严重程度，为后续干预提供依据。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42696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通过评估，确定个体是否处于心理危机状态，以及危机的严重程度，为后续干预提供依据。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027295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通过评估，确定个体是否处于心理危机状态，以及危机的严重程度，为后续干预提供依据。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心理危机评估量表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临床访谈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3076" b="307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3281" b="23281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常用评估工具介绍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采用标准化的心理测量工具，对个体的心理状态进行客观评估，如抑郁、焦虑等量表。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通过与个体进行面对面的交谈，了解其当前的情绪、思维、行为等方面的表现，以及过去的心理创伤史和相关因素。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通过观察个体的言谈举止、表情动作等非言语信息，了解其心理状态和情绪变化。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针对不同人群评估策略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儿童与青少年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采用适合其年龄和发展水平的评估工具，关注其学习、社交、家庭等方面的表现，以及其自我认知和情绪调节能力。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成年人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注重了解其生活压力、职业困扰、人际关系等问题，以及其应对方式和心理防御机制。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特殊人群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如老年人、残障人士等，需要关注其特定的心理需求和问题，采用针对性的评估策略。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心理疗育策略与实践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积极倾听，给予当事人足够的关注和时间来表达自己，不打断或急于给出建议。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倾听技巧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理解技巧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支持技巧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875" r="5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设身处地地理解当事人的感受和经历，通过反馈和澄清来确保正确理解。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表达关心和支持，让当事人感到被接纳和认可，提供情感上的支持。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倾听、理解与支持技巧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教导当事人识别自己的情绪，学习有效的情绪调节方法，如深呼吸、冥想等。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125" r="131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4750" b="14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458" r="94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情绪调节技巧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帮助当事人识别压力源，制定应对策略，如时间管理、放松训练等。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压力管理技巧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提供关于情绪和压力管理的心理教育，增强当事人的自我认知和自我调节能力。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心理教育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情绪调节与压力管理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https://d.book118.com/138133071010006024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2024-08-30T22:50:48.551</cp:lastPrinted>
  <dcterms:created xsi:type="dcterms:W3CDTF">2024-08-30T14:50:48Z</dcterms:created>
  <dcterms:modified xsi:type="dcterms:W3CDTF">2024-08-30T14:50:50Z</dcterms:modified>
</cp:coreProperties>
</file>