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8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6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D2FA8-5321-42F7-89B4-857053E6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25DBC-5CB0-40B3-B780-B891C46E3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2B83-47F0-4123-B79A-4D4EB574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A342D-742A-4E46-B918-D2FE82FEC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FCB7D-FE28-4C7D-9145-F3596F13C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B0C31-D7CF-4859-82D7-0A40FB3E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2FA1D-C1D2-4874-AD8C-84AD64F3A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E3910-C8FE-4558-80BB-4DB0E2E0E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BDCD0-C8EF-409F-A77F-23388E405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33273-BE00-4C90-90D2-5CCA6202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08052-0A26-4DEC-B1D8-084BD67D3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856" r:id="rId2"/>
    <p:sldLayoutId id="2147501857" r:id="rId3"/>
    <p:sldLayoutId id="2147501858" r:id="rId4"/>
    <p:sldLayoutId id="2147501859" r:id="rId5"/>
    <p:sldLayoutId id="2147501860" r:id="rId6"/>
    <p:sldLayoutId id="2147501861" r:id="rId7"/>
    <p:sldLayoutId id="2147501862" r:id="rId8"/>
    <p:sldLayoutId id="2147501863" r:id="rId9"/>
    <p:sldLayoutId id="2147501864" r:id="rId10"/>
    <p:sldLayoutId id="21475018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14" Type="http://schemas.openxmlformats.org/officeDocument/2006/relationships/tags" Target="../tags/tag770.xml" /><Relationship Id="rId15" Type="http://schemas.openxmlformats.org/officeDocument/2006/relationships/tags" Target="../tags/tag771.xml" /><Relationship Id="rId16" Type="http://schemas.openxmlformats.org/officeDocument/2006/relationships/tags" Target="../tags/tag772.xml" /><Relationship Id="rId17" Type="http://schemas.openxmlformats.org/officeDocument/2006/relationships/tags" Target="../tags/tag773.xml" /><Relationship Id="rId18" Type="http://schemas.openxmlformats.org/officeDocument/2006/relationships/tags" Target="../tags/tag774.xml" /><Relationship Id="rId19" Type="http://schemas.openxmlformats.org/officeDocument/2006/relationships/tags" Target="../tags/tag775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6.xml" /><Relationship Id="rId3" Type="http://schemas.openxmlformats.org/officeDocument/2006/relationships/tags" Target="../tags/tag777.xml" /><Relationship Id="rId4" Type="http://schemas.openxmlformats.org/officeDocument/2006/relationships/tags" Target="../tags/tag7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7.xml" /><Relationship Id="rId11" Type="http://schemas.openxmlformats.org/officeDocument/2006/relationships/tags" Target="../tags/tag788.xml" /><Relationship Id="rId12" Type="http://schemas.openxmlformats.org/officeDocument/2006/relationships/tags" Target="../tags/tag789.xml" /><Relationship Id="rId13" Type="http://schemas.openxmlformats.org/officeDocument/2006/relationships/tags" Target="../tags/tag790.xml" /><Relationship Id="rId14" Type="http://schemas.openxmlformats.org/officeDocument/2006/relationships/tags" Target="../tags/tag791.xml" /><Relationship Id="rId15" Type="http://schemas.openxmlformats.org/officeDocument/2006/relationships/tags" Target="../tags/tag792.xml" /><Relationship Id="rId16" Type="http://schemas.openxmlformats.org/officeDocument/2006/relationships/tags" Target="../tags/tag793.xml" /><Relationship Id="rId17" Type="http://schemas.openxmlformats.org/officeDocument/2006/relationships/tags" Target="../tags/tag794.xml" /><Relationship Id="rId18" Type="http://schemas.openxmlformats.org/officeDocument/2006/relationships/tags" Target="../tags/tag795.xml" /><Relationship Id="rId19" Type="http://schemas.openxmlformats.org/officeDocument/2006/relationships/tags" Target="../tags/tag796.xml" /><Relationship Id="rId2" Type="http://schemas.openxmlformats.org/officeDocument/2006/relationships/tags" Target="../tags/tag779.xml" /><Relationship Id="rId3" Type="http://schemas.openxmlformats.org/officeDocument/2006/relationships/tags" Target="../tags/tag780.xml" /><Relationship Id="rId4" Type="http://schemas.openxmlformats.org/officeDocument/2006/relationships/tags" Target="../tags/tag781.xml" /><Relationship Id="rId5" Type="http://schemas.openxmlformats.org/officeDocument/2006/relationships/tags" Target="../tags/tag782.xml" /><Relationship Id="rId6" Type="http://schemas.openxmlformats.org/officeDocument/2006/relationships/tags" Target="../tags/tag783.xml" /><Relationship Id="rId7" Type="http://schemas.openxmlformats.org/officeDocument/2006/relationships/tags" Target="../tags/tag784.xml" /><Relationship Id="rId8" Type="http://schemas.openxmlformats.org/officeDocument/2006/relationships/tags" Target="../tags/tag785.xml" /><Relationship Id="rId9" Type="http://schemas.openxmlformats.org/officeDocument/2006/relationships/tags" Target="../tags/tag7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5.xml" /><Relationship Id="rId11" Type="http://schemas.openxmlformats.org/officeDocument/2006/relationships/tags" Target="../tags/tag806.xml" /><Relationship Id="rId12" Type="http://schemas.openxmlformats.org/officeDocument/2006/relationships/tags" Target="../tags/tag807.xml" /><Relationship Id="rId13" Type="http://schemas.openxmlformats.org/officeDocument/2006/relationships/tags" Target="../tags/tag808.xml" /><Relationship Id="rId14" Type="http://schemas.openxmlformats.org/officeDocument/2006/relationships/tags" Target="../tags/tag809.xml" /><Relationship Id="rId15" Type="http://schemas.openxmlformats.org/officeDocument/2006/relationships/tags" Target="../tags/tag810.xml" /><Relationship Id="rId16" Type="http://schemas.openxmlformats.org/officeDocument/2006/relationships/tags" Target="../tags/tag811.xml" /><Relationship Id="rId17" Type="http://schemas.openxmlformats.org/officeDocument/2006/relationships/tags" Target="../tags/tag812.xml" /><Relationship Id="rId18" Type="http://schemas.openxmlformats.org/officeDocument/2006/relationships/tags" Target="../tags/tag813.xml" /><Relationship Id="rId19" Type="http://schemas.openxmlformats.org/officeDocument/2006/relationships/tags" Target="../tags/tag814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Relationship Id="rId5" Type="http://schemas.openxmlformats.org/officeDocument/2006/relationships/tags" Target="../tags/tag800.xml" /><Relationship Id="rId6" Type="http://schemas.openxmlformats.org/officeDocument/2006/relationships/tags" Target="../tags/tag801.xml" /><Relationship Id="rId7" Type="http://schemas.openxmlformats.org/officeDocument/2006/relationships/tags" Target="../tags/tag802.xml" /><Relationship Id="rId8" Type="http://schemas.openxmlformats.org/officeDocument/2006/relationships/tags" Target="../tags/tag803.xml" /><Relationship Id="rId9" Type="http://schemas.openxmlformats.org/officeDocument/2006/relationships/tags" Target="../tags/tag8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7.xml" /><Relationship Id="rId3" Type="http://schemas.openxmlformats.org/officeDocument/2006/relationships/tags" Target="../tags/tag828.xml" /><Relationship Id="rId4" Type="http://schemas.openxmlformats.org/officeDocument/2006/relationships/tags" Target="../tags/tag8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8.xml" /><Relationship Id="rId11" Type="http://schemas.openxmlformats.org/officeDocument/2006/relationships/tags" Target="../tags/tag839.xml" /><Relationship Id="rId12" Type="http://schemas.openxmlformats.org/officeDocument/2006/relationships/tags" Target="../tags/tag840.xml" /><Relationship Id="rId13" Type="http://schemas.openxmlformats.org/officeDocument/2006/relationships/tags" Target="../tags/tag841.xml" /><Relationship Id="rId14" Type="http://schemas.openxmlformats.org/officeDocument/2006/relationships/tags" Target="../tags/tag842.xml" /><Relationship Id="rId15" Type="http://schemas.openxmlformats.org/officeDocument/2006/relationships/tags" Target="../tags/tag843.xml" /><Relationship Id="rId16" Type="http://schemas.openxmlformats.org/officeDocument/2006/relationships/tags" Target="../tags/tag844.xml" /><Relationship Id="rId17" Type="http://schemas.openxmlformats.org/officeDocument/2006/relationships/tags" Target="../tags/tag845.xml" /><Relationship Id="rId18" Type="http://schemas.openxmlformats.org/officeDocument/2006/relationships/tags" Target="../tags/tag846.xml" /><Relationship Id="rId19" Type="http://schemas.openxmlformats.org/officeDocument/2006/relationships/tags" Target="../tags/tag847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Relationship Id="rId5" Type="http://schemas.openxmlformats.org/officeDocument/2006/relationships/tags" Target="../tags/tag833.xml" /><Relationship Id="rId6" Type="http://schemas.openxmlformats.org/officeDocument/2006/relationships/tags" Target="../tags/tag834.xml" /><Relationship Id="rId7" Type="http://schemas.openxmlformats.org/officeDocument/2006/relationships/tags" Target="../tags/tag835.xml" /><Relationship Id="rId8" Type="http://schemas.openxmlformats.org/officeDocument/2006/relationships/tags" Target="../tags/tag836.xml" /><Relationship Id="rId9" Type="http://schemas.openxmlformats.org/officeDocument/2006/relationships/tags" Target="../tags/tag8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6.xml" /><Relationship Id="rId11" Type="http://schemas.openxmlformats.org/officeDocument/2006/relationships/tags" Target="../tags/tag857.xml" /><Relationship Id="rId12" Type="http://schemas.openxmlformats.org/officeDocument/2006/relationships/tags" Target="../tags/tag858.xml" /><Relationship Id="rId13" Type="http://schemas.openxmlformats.org/officeDocument/2006/relationships/tags" Target="../tags/tag859.xml" /><Relationship Id="rId14" Type="http://schemas.openxmlformats.org/officeDocument/2006/relationships/tags" Target="../tags/tag860.xml" /><Relationship Id="rId15" Type="http://schemas.openxmlformats.org/officeDocument/2006/relationships/tags" Target="../tags/tag861.xml" /><Relationship Id="rId16" Type="http://schemas.openxmlformats.org/officeDocument/2006/relationships/tags" Target="../tags/tag862.xml" /><Relationship Id="rId17" Type="http://schemas.openxmlformats.org/officeDocument/2006/relationships/tags" Target="../tags/tag863.xml" /><Relationship Id="rId18" Type="http://schemas.openxmlformats.org/officeDocument/2006/relationships/tags" Target="../tags/tag864.xml" /><Relationship Id="rId19" Type="http://schemas.openxmlformats.org/officeDocument/2006/relationships/tags" Target="../tags/tag865.xml" /><Relationship Id="rId2" Type="http://schemas.openxmlformats.org/officeDocument/2006/relationships/tags" Target="../tags/tag848.xml" /><Relationship Id="rId3" Type="http://schemas.openxmlformats.org/officeDocument/2006/relationships/tags" Target="../tags/tag849.xml" /><Relationship Id="rId4" Type="http://schemas.openxmlformats.org/officeDocument/2006/relationships/tags" Target="../tags/tag850.xml" /><Relationship Id="rId5" Type="http://schemas.openxmlformats.org/officeDocument/2006/relationships/tags" Target="../tags/tag851.xml" /><Relationship Id="rId6" Type="http://schemas.openxmlformats.org/officeDocument/2006/relationships/tags" Target="../tags/tag852.xml" /><Relationship Id="rId7" Type="http://schemas.openxmlformats.org/officeDocument/2006/relationships/tags" Target="../tags/tag853.xml" /><Relationship Id="rId8" Type="http://schemas.openxmlformats.org/officeDocument/2006/relationships/tags" Target="../tags/tag854.xml" /><Relationship Id="rId9" Type="http://schemas.openxmlformats.org/officeDocument/2006/relationships/tags" Target="../tags/tag8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3143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有效应对企业服务挑战的策略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了解企业服务挑战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制定应对策略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实施应对策略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持续改进应对策略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提升员工能力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了解企业服务挑战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定义企业服务挑战</a:t>
            </a:r>
            <a:endParaRPr lang="zh-CN" altLang="en-US"/>
          </a:p>
        </p:txBody>
      </p:sp>
      <p:sp>
        <p:nvSpPr>
          <p:cNvPr id="10514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企业服务挑战：企业在提供服务过程中遇到的各种问题和困难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挑战类型：技术挑战、市场挑战、竞争挑战、客户需求挑战等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挑战影响：影响企业的服务质量、效率和成本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应对策略：了解挑战、分析原因、制定解决方案、实施改进措施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分析挑战产生的原因</a:t>
            </a:r>
            <a:endParaRPr lang="zh-CN" altLang="en-US"/>
          </a:p>
        </p:txBody>
      </p:sp>
      <p:sp>
        <p:nvSpPr>
          <p:cNvPr id="10517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市场竞争：企业之间的竞争越来越激烈，导致服务挑战的产生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技术变革：新技术的不断出现，使得企业需要不断更新服务模式，以适应市场的变化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客户需求：客户的需求不断变化，企业需要不断调整服务策略，以满足客户的需求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内部管理：企业内部的管理问题，如员工素质、流程优化等，也会导致服务挑战的产生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识别不同类型的企业服务挑战</a:t>
            </a:r>
            <a:endParaRPr lang="zh-CN" altLang="en-US"/>
          </a:p>
        </p:txBody>
      </p:sp>
      <p:sp>
        <p:nvSpPr>
          <p:cNvPr id="1052092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4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4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经济环境变化：如经济波动、市场变化等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106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法规政策变化：如政策调整、法规更新等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108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市场竞争：如竞争对手的策略、市场占有率等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110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内部管理问题：如员工流失、团队协作等问题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112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技术挑战：如系统故障、数据安全等问题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114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客户需求变化：如客户需求多样化、个性化等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116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18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120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2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124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2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1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制定应对策略</a:t>
            </a:r>
            <a:endParaRPr lang="zh-CN" altLang="en-US"/>
          </a:p>
        </p:txBody>
      </p:sp>
      <p:sp>
        <p:nvSpPr>
          <p:cNvPr id="105241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制定应对策略的原则</a:t>
            </a:r>
            <a:endParaRPr lang="zh-CN" altLang="en-US"/>
          </a:p>
        </p:txBody>
      </p:sp>
      <p:sp>
        <p:nvSpPr>
          <p:cNvPr id="105287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7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7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持续优化：根据实际情况，持续优化和调整应对策略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88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可行性分析：对制定的应对策略进行可行性分析，确保其可执行性和有效性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89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综合考虑：综合考虑各种因素，如市场环境、竞争对手、客户需求等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89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创新思维：运用创新思维，提出独特的应对策略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89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明确目标：明确应对策略的目标和预期效果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89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深入了解：深入了解企业服务的挑战和问题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89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90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90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90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90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90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制定应对策略的方法</a:t>
            </a:r>
            <a:endParaRPr lang="zh-CN" altLang="en-US"/>
          </a:p>
        </p:txBody>
      </p:sp>
      <p:sp>
        <p:nvSpPr>
          <p:cNvPr id="105319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198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00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明确挑战：分析企业面临的服务挑战，明确问题的本质和影响范围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02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04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06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制定目标：根据挑战的性质和影响，设定应对策略的目标和预期效果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0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10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12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选择策略：根据目标和资源，选择合适的应对策略，如改进服务流程、提高员工素质等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1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16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18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实施策略：将选择的策略落实到具体的行动计划中，包括时间表、责任人、预算等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20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22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24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评估效果：对实施策略的效果进行评估，根据评估结果调整策略或采取新的策略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22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28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230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持续改进：根据评估结果和实际情况，持续改进应对策略，以实现更好的服务效果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评估应对策略的有效性</a:t>
            </a:r>
            <a:endParaRPr lang="zh-CN" altLang="en-US"/>
          </a:p>
        </p:txBody>
      </p:sp>
      <p:sp>
        <p:nvSpPr>
          <p:cNvPr id="10535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确定评估标准：明确评估的目标和指标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收集数据：通过各种渠道收集相关数据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分析数据：对收集到的数据进行分析，找出存在的问题和改进的空间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调整策略：根据分析结果，对原有的应对策略进行调整和优化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实施应对策略</a:t>
            </a:r>
            <a:endParaRPr lang="zh-CN" altLang="en-US"/>
          </a:p>
        </p:txBody>
      </p:sp>
      <p:sp>
        <p:nvSpPr>
          <p:cNvPr id="10538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2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实施应对策略的步骤</a:t>
            </a:r>
            <a:endParaRPr lang="zh-CN" altLang="en-US"/>
          </a:p>
        </p:txBody>
      </p:sp>
      <p:sp>
        <p:nvSpPr>
          <p:cNvPr id="10542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9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9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实施策略：将制定的策略落实到实际操作中，如开展员工培训、调整流程等。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2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29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9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监控效果：对实施策略的效果进行监控，如定期评估服务质量、客户满意度等。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0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0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调整策略：根据监控结果，对实施策略进行调整和完善，以更好地应对企业服务挑战。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0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1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识别挑战：明确企业面临的服务挑战，如服务质量、客户满意度等。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1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1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分析原因：分析挑战产生的原因，如员工培训不足、流程不合理等。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2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2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制定策略：根据分析结果，制定针对性的应对策略，如加强员工培训、优化流程等。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6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实施应对策略的注意事项</a:t>
            </a:r>
            <a:endParaRPr lang="zh-CN" altLang="en-US"/>
          </a:p>
        </p:txBody>
      </p:sp>
      <p:sp>
        <p:nvSpPr>
          <p:cNvPr id="105461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61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461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明确目标：确定应对策略的目标和预期效果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1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61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62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制定计划：根据目标制定详细的实施计划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2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62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62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资源分配：合理分配资源，确保应对策略的顺利实施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2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63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63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监控进度：实时监控实施进度，发现问题及时调整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3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63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63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评估效果：对实施效果进行评估，总结经验教训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4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64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64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持续改进：根据评估结果进行持续改进，提高应对策略的有效性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https://d.book118.com/138133143114006024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有效应对企业服务挑战的策略</vt:lpstr>
      <vt:lpstr>目录</vt:lpstr>
      <vt:lpstr>单击添加章节标题</vt:lpstr>
      <vt:lpstr>了解企业服务挑战</vt:lpstr>
      <vt:lpstr>定义企业服务挑战</vt:lpstr>
      <vt:lpstr>分析挑战产生的原因</vt:lpstr>
      <vt:lpstr>识别不同类型的企业服务挑战</vt:lpstr>
      <vt:lpstr>制定应对策略</vt:lpstr>
      <vt:lpstr>制定应对策略的原则</vt:lpstr>
      <vt:lpstr>制定应对策略的方法</vt:lpstr>
      <vt:lpstr>评估应对策略的有效性</vt:lpstr>
      <vt:lpstr>实施应对策略</vt:lpstr>
      <vt:lpstr>实施应对策略的步骤</vt:lpstr>
      <vt:lpstr>实施应对策略的注意事项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2024-09-01T00:38:32.542</cp:lastPrinted>
  <dcterms:created xsi:type="dcterms:W3CDTF">2024-08-31T16:38:32Z</dcterms:created>
  <dcterms:modified xsi:type="dcterms:W3CDTF">2024-08-31T16:38:35Z</dcterms:modified>
</cp:coreProperties>
</file>