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7EE6C-B37C-4060-BFD5-088220606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3BFDC-D4FE-4E22-A12B-BB5F7D9B1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CC1B3-3192-4022-B955-4A3D549A6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F0661-2D71-4E3A-8AD3-20BF8A1A4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4BFB49-2373-4D01-9690-9EF77D91C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5CD686-A0B3-418B-A383-DB48B4FCF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545BF6-3C11-4961-AF1C-E9F72925E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4D02E-7465-4D2D-8C22-344034F58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7CB8C-CE35-40BD-BB8D-37A2BC69F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1C34A-B3D4-41BE-90F6-A2ED3F257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BDEFF-B4FE-445E-B673-3C2FC3DD0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4073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儿科护理中的家长沟通培训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家长沟通重要性及目的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家长心理特点及需求分析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沟通技巧与策略培训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常见问题解答与应对方案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场景模拟与实操演练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家长沟通重要性及目的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与家长沟通能更全面地了解患儿的病情、病史、家庭环境等信息，有助于制定更精准的诊疗方案。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了解患儿病情及家庭背景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家长提供的关于患儿的详细信息，可以帮助医生更准确地诊断病情，减少误诊、漏诊的可能性。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通过与家长沟通，医护人员可以了解患儿的生活习惯、性格特点等，从而在治疗过程中给予更加个性化的关怀和照顾。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优化治疗过程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建立良好医患关系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有效的沟通能够消除家长的疑虑和担忧，建立起与医护人员之间的信任关系。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提高家长参与度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鼓励家长参与患儿的诊疗过程，让他们感受到自己的意见和选择受到重视，从而提高满意度。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增强家长信心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通过沟通，医护人员可以向家长传递专业知识和技能，增强他们面对患儿疾病的信心和勇气。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增进家长信任与满意度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56" r="60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3" b="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有效解决医患纠纷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及时解答疑问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与家长保持沟通，及时解答他们在诊疗过程中的疑问和困惑，避免误解和猜疑导致的纠纷。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妥善处理投诉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当家长对医疗服务提出异议或投诉时，积极与他们沟通，了解问题所在并妥善处理，有助于化解矛盾、避免纠纷升级。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促进双方理解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通过沟通让双方了解彼此的立场和难处，增进相互理解和包容，为解决问题创造良好氛围。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与家长共同协作，引导患儿积极配合治疗、按时服药、定期复诊等，有助于提高患儿的依从性，促进康复。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提高患儿依从性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与家长沟通了解患儿的心理状态和需求，给予及时的心理疏导和支持，帮助患儿度过治疗期的心理难关。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关注患儿心理需求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与家长共同探讨患儿的成长问题，提供针对性的建议和指导，促进患儿在身体、心理、社会适应能力等方面的全面发展。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促进患儿康复与成长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家长心理特点及需求分析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对未知结果的恐惧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家长对于孩子的疾病预后往往存在不确定性，这种未知感会加重他们的焦虑。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对孩子病情的过度担忧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家长往往会因为孩子的病情而产生强烈的焦虑感，担心孩子的健康和安全。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对治疗过程的恐惧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家长可能对治疗过程不了解，担心孩子在治疗过程中受到痛苦或伤害。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焦虑、担忧心理表现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护理知识及技能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家长需要掌握一些基本的护理知识和技能，以便在日常生活中更好地照顾孩子。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病情及治疗信息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家长需要了解孩子的具体病情、治疗方案、预后情况等，以便更好地配合医护人员进行治疗。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家长需要与医护人员进行有效的沟通，了解孩子的病情进展和治疗情况，同时也需要与其他家长分享经验和互相支持。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167" r="14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信息获取与传递需求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家长在孩子生病期间需要得到医护人员和其他家长的理解和支持，以减轻他们的心理压力。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理解与支持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情感安慰与鼓励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陪伴与关怀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583" b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家长需要得到情感上的安慰和鼓励，以增强他们面对困难的信心和勇气。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在孩子生病期间，家长需要更多的陪伴和关怀，以缓解他们的孤独感和无助感。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情感支持与安慰需求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家长需要了解孩子所患疾病的基本知识，包括病因、症状、治疗方法等。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292" r="22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疾病知识普及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家长需要掌握一些专业的护理技能，如如何正确给孩子喂药、如何观察孩子的病情变化等。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护理技能指导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家长需要得到健康教育和宣传，以提高他们的健康意识和防病能力。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健康教育与宣传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专业知识普及需求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沟通技巧与策略培训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给家长充分的时间表达他们的想法和担忧，不要打断或急于给出建议。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关注非言语信息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注意家长的表情、语气和肢体语言，以更全面地理解他们的情感和需求。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积极回应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通过点头、微笑或简单的肯定语句来回应家长，让他们感受到被理解和关注。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倾听技巧：耐心、关注、回应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简洁明了地传达关键信息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突出重点，让家长能够快速抓住主要内容。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以家长为中心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从家长的角度出发，考虑他们的需求和背景，以确保信息的相关性和实用性。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使用通俗易懂的语言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避免使用专业术语或复杂的句子结构，以确保家长能够准确理解信息。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986" r="1598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表达清晰：简洁明了，避免术语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对家长的担忧、焦虑或痛苦表示理解，让他们感受到护理人员的关心和支持。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表达同理心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通过鼓励、安慰和积极的话语来增强家长的信心和勇气。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与家长建立良好的沟通和信任关系，以便更好地合作和共同照顾患儿。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情感共鸣：理解家长感受，给予支持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https://d.book118.com/138134073105006036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2024-09-16T02:19:34.698</cp:lastPrinted>
  <dcterms:created xsi:type="dcterms:W3CDTF">2024-09-15T18:19:34Z</dcterms:created>
  <dcterms:modified xsi:type="dcterms:W3CDTF">2024-09-15T18:19:37Z</dcterms:modified>
</cp:coreProperties>
</file>