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22DE1-5C85-420E-BAE4-303E4C74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A100-CC3E-4AE0-BE71-46E617C6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FFCFD-1431-49AC-8529-0B75CB13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A45F5-620D-4509-BF60-71705256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E670F-B217-4F0D-9D77-E27FE4B9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D1979-B147-4A4B-B5A5-12EE60D0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E63F8-0A65-44FB-942E-B4534892F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98A56-FF32-4AC9-B37B-FDD100A9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12797-4A97-410D-ADEF-F28BD5FA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12B17-3A59-4D89-B4ED-69E47B6D8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7C0B-755B-49B2-B41B-8A9E3D15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5034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工程建设安全生产及量管理法规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工程建设质量管理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工程建设安全生产法规的执行与监管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工程建设安全生产法规的未来展望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86" b="2588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包括宪法、法律、行政法规、地方性法规等，为安全生产提供全面的法律保障。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涉及国家标准、行业标准、地方标准等，规范生产过程中的安全操作。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政府监管部门依据法律法规和标准，对企业的安全生产进行监督检查。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43" b="1024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安全生产法规起源于工业革命时期，随着工业生产的发展而逐渐形成。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20世纪中期以后，各国纷纷制定和完善安全生产法规，以适应经济和社会发展的需要。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近年来，随着全球化进程的加快和科技的进步，安全生产法规不断更新和完善，形成了较为成熟的体系。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强调安全生产的重要性，保障从业人员的生命安全和财产安全。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注重事故的预防，通过加强安全管理和培训，减少事故的发生。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采取多种手段和措施，包括法律、经济、行政等，对安全生产进行综合治理。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明确各级政府和企业的安全生产责任，对违反法规的行为进行严厉惩处。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工程建设安全生产管理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明确企业在安全生产中的主体责任，包括建立健全安全生产管理制度、配备专职安全管理人员、保障安全投入等。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规定从业人员在安全生产中的职责和义务，如遵守安全规章制度、正确使用安全防护用品、及时报告事故隐患等。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917" r="2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明确政府监管部门在安全生产中的监管职责，包括制定安全标准、开展安全检查、实施行政处罚等。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安全生产培训与教育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规定企业应对从业人员进行安全生产培训和教育，包括安全规章制度、安全操作规程、应急救援等方面的内容。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培训形式与时间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明确安全生产培训的形式和时间安排，如集中培训、在线学习、定期轮训等。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要求企业对安全生产培训效果进行评估，确保从业人员掌握必要的安全知识和技能。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评估标准与方法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明确安全生产评估的标准和方法，如综合评估、专项评估、风险评估等，以及评估结果的等级划分。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检查内容与要求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规定政府监管部门应对企业进行定期或不定期的安全生产检查，包括现场检查、资料审查、询问调查等方式。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要求政府监管部门对检查发现的问题进行及时处理，包括责令整改、行政处罚、追究刑事责任等措施。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42" r="15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833" r="17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工程建设质量管理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组织架构和职责分配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建立质量管理组织架构，明确各部门和人员的职责和权限。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质量管理流程的制定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制定详细的质量管理流程，包括质量计划、质量控制、质量保证和质量改进等环节。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质量方针和目标的制定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明确工程建设的质量方针和目标，作为质量管理体系的基石。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监督检验结果的处理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对监督检验结果进行分析和处理，及时发现并解决问题，确保工程建设质量。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监督检验机构的设置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设立专门的质量监督检验机构，负责工程建设的全过程质量监督。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监督检验计划的制定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制定详细的监督检验计划，明确监督检验的对象、方法、频次和标准等。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质量监督与检验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https://d.book118.com/138135034035006032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2024-09-09T14:47:50.627</cp:lastPrinted>
  <dcterms:created xsi:type="dcterms:W3CDTF">2024-09-09T06:47:50Z</dcterms:created>
  <dcterms:modified xsi:type="dcterms:W3CDTF">2024-09-09T06:47:52Z</dcterms:modified>
</cp:coreProperties>
</file>