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D37FC-BB49-4060-99BA-7EE99DF4B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750BC-B35B-4AF9-A502-26F43DDF3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FA835-A7F2-4C7D-BCD7-78637DA92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9454B-4040-4C0E-9608-C5C053F2B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0618A1-84EC-48D3-8D9C-46D6D63E3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32292D-9201-4406-A2CE-2975A7C22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E0C6E7-6ACE-4006-9173-B3529F5C0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40FF37-F6F0-4AC0-B074-B02F99EA9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2A39F5-B46A-46D5-83D8-0DDBA54FE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30A3D-99BC-40B9-AE00-AA549D8A8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FEBEC-A35F-42E0-9B90-C9B131F86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3610213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针灸科的护理常规总结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针灸科护理常规概述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针灸科常见病症的护理常规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针灸科特色护理技术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针灸科护理中的常见问题及解决方案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针灸科护理实践中的经验分享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57" b="2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传承和弘扬中医药文化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针灸作为中医药学的重要组成部分，其护理常规的总结有助于传承和弘扬中医药文化，推动中医药事业的发展。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提高针灸护理质量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通过总结针灸科的护理常规，可以规范针灸护理操作，提高针灸护理质量，保障患者安全。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促进针灸临床疗效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针灸护理是针灸治疗的重要环节，合理的护理常规可以促进针灸临床疗效的发挥，提高患者满意度。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82" r="2508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包括针灸科患者接待、病史采集、针灸治疗前准备、针灸操作规范、针灸后护理等方面的内容。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针灸科基本护理常规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针对不同病症的针灸护理方案，如颈椎病、腰椎间盘突出症、中风后遗症等。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常见病症的针灸护理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分析针灸护理过程中可能出现的安全隐患和风险，提出相应的防范措施和应对策略。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针灸护理安全与风险防范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建立针灸护理质量评价标准，实施质量控制措施，推动针灸护理质量的持续改进和提高。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针灸护理质量控制与持续改进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针灸科护理常规概述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针灸科护理是指在针灸治疗过程中，护士根据患者的具体病情和针灸治疗的需要，提供全面的、专业的护理服务，以确保针灸治疗的安全和有效。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针灸科护理注重个体差异，根据患者的年龄、性别、体质等因素制定个性化的护理方案。同时，针灸科护理强调预防为主，通过调节患者的饮食、起居等方面，提高患者的自我保健能力。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针灸科护理的定义与特点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针灸治疗过程中存在一定的风险，如晕针、滞针等，专业的针灸科护理能够及时发现并处理这些风险，保障患者的安全。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针灸科护理能够协助医生更好地实施针灸治疗，提高治疗效果。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针灸科护理不仅关注患者的生理状况，还注重患者的心理和社会适应等方面，通过全面的护理服务促进患者的身心康复。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000" r="16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针灸科护理的重要性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针灸科护理应遵循中医整体观念，将患者看作一个有机的整体，从全面调节患者的身体和心理状态。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整体观念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针灸科护理应根据患者的个体差异制定个性化的护理方案，以满足不同患者的需求。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因人而异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针灸科护理应注重预防保健，通过调节饮食、起居等方面提高患者的自我保健能力，预防疾病的发生和发展。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针灸科护士应与医生密切合作，共同制定治疗方案和护理措施，确保针灸治疗的安全和有效。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医护合作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针灸科护理的基本原则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针灸科常见病症的护理常规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为患者提供安静、整洁的病房环境，减少噪音和干扰，有助于患者休息和康复。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保持环境安静、舒适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协助患者进行康复训练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根据患者的具体情况，协助患者进行肢体功能锻炼、语言训练等，促进患者康复。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定期为患者翻身、拍背，预防肺部感染；保持床铺干燥、整洁，预防褥疮等并发症。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关注患者的心理变化，给予关心和支持，帮助患者树立信心，积极面对疾病。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中风后遗症的护理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由于面瘫患者闭眼困难，需采取措施保护眼睛，如戴眼罩、涂眼药膏等，防止角膜炎等并发症。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保护眼睛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指导患者保持口腔卫生，饭后漱口，预防口腔感染。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给予患者高热量、高蛋白、高维生素的易消化食物，避免刺激性食物。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面瘫患者易出现焦虑、抑郁等心理问题，需关注患者的心理变化，给予心理疏导和支持。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面瘫的护理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指导患者保持正确的坐、卧姿势，避免长时间低头或仰头，减轻颈椎压力。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保持正确姿势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指导患者进行适当的颈椎锻炼，如颈椎操等，增强颈椎的稳定性。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颈椎锻炼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注意颈部保暖，避免受凉，可佩戴围巾等保暖物品。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颈部保暖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颈椎病患者常因疼痛等症状产生焦虑、烦躁等情绪，需关注患者的心理变化，给予安慰和支持。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颈椎病的护理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卧床休息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急性期患者应卧床休息，减轻腰椎压力，缓解疼痛等症状。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腰椎锻炼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指导患者进行适当的腰椎锻炼，如小燕飞等动作，增强腰椎的稳定性。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腰椎间盘突出患者常因疼痛等症状产生焦虑、抑郁等情绪，需关注患者的心理变化，给予心理疏导和支持。同时鼓励患者积极面对疾病树立战胜疾病的信心。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腰部保暖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注意腰部保暖，避免受凉，可佩戴腰围等保暖物品。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腰椎间盘突出的护理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针灸科特色护理技术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评估患者体质及艾灸部位皮肤情况，选择合适大小的艾炷，并检查艾灸器具是否完好。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833" b="16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艾灸前准备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协助患者取舒适体位，暴露艾灸部位，点燃艾炷后对准穴位进行熏烤，随时询问患者感受，调整艾炷与皮肤的距离，防止烫伤。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艾灸过程护理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3792" b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5625" b="15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熄灭艾炷，清洁局部皮肤，观察有无异常反应，并嘱患者注意保暖和休息。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艾灸后护理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艾灸的护理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https://d.book118.com/138136102134006027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2024-09-05T23:40:26.672</cp:lastPrinted>
  <dcterms:created xsi:type="dcterms:W3CDTF">2024-09-05T15:40:26Z</dcterms:created>
  <dcterms:modified xsi:type="dcterms:W3CDTF">2024-09-05T15:40:28Z</dcterms:modified>
</cp:coreProperties>
</file>