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55E6B-B18F-4548-BCF8-0F300921A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C7DEE-E7D9-4779-9814-1ACF4A8B4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A02BF-3DDF-449C-B5C0-A29AC031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6D976-6B45-4FCD-ADD6-7F0D83031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1B5E63-A270-4C09-8886-5D0A04E60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DDEE9-294B-4350-903D-639DC1CF7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289584-2D3A-4D63-90ED-D059CB91B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BA0DE-68C3-4C5E-841B-9B3BAA112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E714B-6EA9-4E14-A2A5-C2B3316B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95145-9BE6-42F7-8C2A-F7AE9CD7C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AAFC5-8867-4A3B-9124-34026FAF9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6122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GBT_8170-2008_数值修约规则\n## 1.GBT_8170-2008数值修约规则概述\n### 1.1数值修约规则的基本概念与应用场景\n### 1.2GBT_8170-2008标准的发展历程与背景\n### 1.3数值修约规则的重要性与实际意义\n## 2.GBT_8170-2008数值修约规则的主要内容\n### 2.1数值修约规则的修约方法与技巧\n### 2.2数值修约规则的极限数值处理与有效数字\n### 2.3数值修约规则的误差分析与控制\n## 3.GBT_8170-2008数值修约规则的实际应用\n### 3.1数值修约规则在实验室测试中的应用\n### 3.2数值修约规则在工程计算中的应用\n### 3.3数值修约规则在数据处理与分析中的应用\n## 4.GBT_8170-2008数值修约规则的优缺点\n### 4.1数值修约规则的优点与适用性\n### 4.2数值修约规则的缺点与局限性\n### 4.3数值修约规则的改进与发展趋势\n## 5.数值修约规则与其他相关标准的比较\n### 5.1GBT_8170-2008数值修约规则与国际标准的比较\n### 5.2GBT_8170-2008数值修约规则与国内其他标准的比较\n### 5.3数值修约规则在不同行业与领域的应用差异与选择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GBT_8170-2008_数值修约规则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GBT_8170-2008数值修约规则概述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组合 1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7" name="组合 166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数值修约规则是一种处理数值数据的规范方法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通过特定的规则对数值数据进行取舍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减少有效数字位数，提高数据的表示精度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应用场景包括实验室测试、工程计算和数据处理等</a:t>
                </a:r>
                <a:endParaRPr/>
              </a:p>
            </p:txBody>
          </p:sp>
        </p:grpSp>
        <p:grpSp>
          <p:nvGrpSpPr>
            <p:cNvPr id="170" name="组合 169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数值修约规则的基本原则是保持数据的有效数字和误差范围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有效数字：表示数据精确度的位数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误差范围：表示数据测量不确定性的范围</a:t>
                </a:r>
                <a:endParaRPr/>
              </a:p>
            </p:txBody>
          </p:sp>
        </p:grpSp>
        <p:grpSp>
          <p:nvGrpSpPr>
            <p:cNvPr id="173" name="组合 172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数值修约规则的目的是确保数据的一致性和可靠性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减少因数据修约导致的不一致性问题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提高数据分析和处理的准确性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数值修约规则的基本概念与应用场景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GBT_8170-2008标准是中国国家标准的一部分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规定了数值修约的规则和方法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替代了原有的GBT_8170-1987标准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标准的发展历程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1987年发布GBT_8170-1987标准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2008年修订为GBT_8170-2008标准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2012年进行了局部修订</a:t>
                </a:r>
                <a:endParaRPr/>
              </a:p>
            </p:txBody>
          </p:sp>
        </p:grpSp>
        <p:grpSp>
          <p:nvGrpSpPr>
            <p:cNvPr id="18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标准制定的背景</a:t>
                </a:r>
                <a:endParaRPr/>
              </a:p>
            </p:txBody>
          </p:sp>
          <p:sp>
            <p:nvSpPr>
              <p:cNvPr id="18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适应科学技术的发展和数据处理的需要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提高数值修约的规范性和准确性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促进国际交流和技术合作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GBT_8170-2008标准的发展历程与背景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数值修约规则的重要性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确保数据的准确性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提高数据处理的效率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促进数据的传播和交流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数值修约规则的实际意义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提高实验室测试、工程计算和数据处理等领域的准确性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为科学研究和技术创新提供可靠的数据支持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为国际贸易和技术合作提供便利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数值修约规则的重要性与实际意义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GBT_8170-2008数值修约规则的主要内容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修约方法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四舍五入法：当有效数字的最后一位是5或4时，向下舍入；其他情况向上进位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奇数法则：当有效数字的最后一位是奇数时，向下舍入；其他情况向上进位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五分之三法则：当有效数字的最后一位是5或3时，向下舍入；其他情况向上进位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修约技巧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保留有效数字的位数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避免连续修约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对于有特定要求的数值，采用特定的修约方法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数值修约规则的修约方法与技巧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数值修约规则的极限数值处理与有效数字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组合 2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极限数值处理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对于接近极限数值的数据，应进行适当的修约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避免因修约导致的数据失真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有效数字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确定有效数字的位数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保持有效数字的一致性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考虑有效数字对误差的影响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数值修约规则的误差分析与控制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组合 2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组合 24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误差分析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分析数值修约对误差的影响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评估修约后数据的精度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组合 24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误差控制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采用适当的修约方法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控制有效数字的位数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减少误差传递和累积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GBT_8170-2008数值修约规则的实际应用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数值修约规则在实验室测试中的应用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实验室测试中常用的数值修约方法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四舍五入法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奇数法则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五分之三法则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数值修约在实验室测试中的应用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减少测量误差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提高测试数据的可靠性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保证测试结果的一致性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https://d.book118.com/138136122022006037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GBT_8170-2008_数值修约规则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2024-09-16T20:51:06.206</cp:lastPrinted>
  <dcterms:created xsi:type="dcterms:W3CDTF">2024-09-16T12:51:06Z</dcterms:created>
  <dcterms:modified xsi:type="dcterms:W3CDTF">2024-09-16T12:51:08Z</dcterms:modified>
</cp:coreProperties>
</file>