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DCEAB-3804-4DED-8949-1A05AB659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C66EE-DC3F-476C-BB01-7DC1F3EF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4F66-777A-4E2C-833F-D96A33DB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02D35-8CFE-42BE-9A13-D46FDAF4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2152B-0AC5-4D1E-B2C3-20DFBAAB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C157B-06E6-4790-8D00-481510F0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F59A3-1902-49CE-90A6-DD8CBE11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97272-0B05-4861-9D82-F65DCCD8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D8E6D-A2F0-4CC6-83EC-D0F11C0A8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80565-0842-4EE6-AB06-0DE476513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70D17-DC2B-4786-B61A-45564E69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7046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pdgfra基因突变与甲状腺癌发生的关联性分析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pdgfra基因突变与甲状腺癌发生关联性的实验研究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临床意义和展望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PDGFRA基因是一个在肿瘤中发挥重要作用的基因，其突变与多种肿瘤的发生和发展有关。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甲状腺癌是全球范围内常见的恶性肿瘤之一，其发病率逐年上升。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甲状腺癌的发病机制复杂，涉及多种基因和环境因素的相互作用。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探讨PDGFRA基因突变与甲状腺癌发生之间的关联性。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分析PDGFRA基因突变对甲状腺癌细胞增殖、迁移和侵袭等生物学行为的影响。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为甲状腺癌的早期诊断、治疗和预后评估提供理论依据。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pdgfra基因位于人类染色体20q13.12的位置，包含29个外显子和28个内含子，编码血小板衍生生长因子受体α（PDGFRA）蛋白。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PDGFRA蛋白是一种酪氨酸激酶受体，属于血小板衍生生长因子受体（PDGFR）家族，主要参与细胞增殖、分化、迁移和存活等过程。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24" b="146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替换或插入/缺失DNA碱基，导致基因编码的氨基酸序列改变。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基因拷贝数增加，导致蛋白质过度表达。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基因扩增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基因部分或全部缺失，导致蛋白质表达缺陷或完全缺失。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基因缺失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突变可能导致PDGFRA蛋白功能异常，从而影响细胞生长、分化和凋亡过程，增加癌症发生的风险。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pdgfra基因突变的类型和影响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pdgfra基因突变与癌症的关联性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多项研究表明，pdgfra基因突变与甲状腺癌的发生和发展有关联，尤其是与甲状腺乳头状癌（PTC）的发病风险和恶性程度相关。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其他癌症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pdgfra基因突变也被报道与多种癌症的发生有关，如胃肠道间质瘤、慢性粒细胞白血病等。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甲状腺癌的分类和特点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甲状腺癌主要分为乳头状癌、滤泡状癌、髓样癌和未分化癌四种类型，其中乳头状癌最常见，恶性程度较低，预后较好。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甲状腺癌的特点是早期无明显症状，随着病情发展可出现颈部肿块、声音嘶哑、呼吸困难等症状。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https://d.book118.com/138137046036006032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2024-09-09T15:09:53.095</cp:lastPrinted>
  <dcterms:created xsi:type="dcterms:W3CDTF">2024-09-09T07:09:53Z</dcterms:created>
  <dcterms:modified xsi:type="dcterms:W3CDTF">2024-09-09T07:09:55Z</dcterms:modified>
</cp:coreProperties>
</file>