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3E27BB-F447-4D2C-90A8-665BC57B0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8453E0-0B53-4630-8E32-4CE1B45E0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27E15A-B05D-436D-98DC-FE22A7D52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933AFE-6095-46D6-80B1-0092BAA0C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A01185-E9C8-42DA-B9EF-943E6672F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2ACFA4-9765-487D-A369-A2E65DB11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6303AD-3147-4D96-9EFD-ED5A664DA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6E5B7F-FC05-40E7-8007-B2C79CC80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F14569-29DE-4CBF-8421-537C6AE5E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6C5B74-6E25-468A-BCB4-F270A49B5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3D7166-3DC5-47F2-8470-C3DDE8292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12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137050005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学校常见传染病的预防手册与指南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传染病基本概念及分类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学校环境中传染病风险分析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预防策略与措施制定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应对方案及处置流程设计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宣传教育普及工作部署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传染病基本概念及分类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定义与传播途径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传染病的传播途径主要有空气传播、水源传播、食物传播、接触传播、土壤传播、垂直传播等。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传染病是由各种病原体引起的能在人与人、动物与动物或人与动物之间相互传播的一类疾病。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750" r="147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如流感、麻疹、水痘等，通过飞沫或空气传播，感染迅速。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呼吸道传染病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如痢疾、甲型肝炎等，通过污染的食物或水源传播，可引起爆发流行。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消化道传染病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如乙型肝炎、艾滋病等，通过血液或性接触传播，危害严重。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血液及性传播疾病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如登革热、狂犬病等，通过昆虫或动物叮咬传播，具有地域性和季节性。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虫媒及动物源性传染病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常见类型及其特点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传染病的流行受自然因素（如气候、地理环境）和社会因素（如人口流动、卫生条件）的共同影响。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传染病可对个人健康和社会稳定造成严重影响，如导致患者死亡、残疾，引发社会恐慌，影响经济发展等。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危害程度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影响因素与危害程度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学校环境中传染病风险分析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学校学生年龄跨度大，从幼儿到青少年，各年龄段免疫力有差异，易感染和传播疾病。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年龄结构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群体聚集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行为习惯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学生大量聚集在一起，容易造成病原体快速传播。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学生间互动频繁，共用物品、接触密切等行为增加感染风险。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学生群体特点与易感性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通风不良、人员密集的教室环境有利于病原体传播。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教室环境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学校食堂、餐具消毒不彻底等可能导致食源性疾病爆发。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餐饮设施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学校公共卫生间、洗手设施等卫生条件不佳时，易引发传染病。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卫生条件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校园环境对传染病传播影响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季节性变化及流行趋势预测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季节性传染病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流感、手足口病等季节性传染病在学校中高发，需提前防范。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流行趋势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根据历年数据和监测结果，可以预测某些传染病的流行趋势，为学校采取针对性措施提供依据。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全球大流行病关注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对于全球范围内的大流行病，学校应密切关注相关信息，及时采取应对措施。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预防策略与措施制定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教育学生养成勤洗手的习惯，特别是在接触公共设施、餐前便后等关键时刻。提供洗手液和纸巾等卫生用品。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手部卫生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鼓励学生养成不随地吐痰、咳嗽或打喷嚏时用纸巾或肘部遮掩口鼻的习惯。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呼吸道卫生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推广分餐制，避免共用餐具，减少疾病通过食物和餐具传播的风险。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饮食卫生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个人卫生习惯培养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清洁消毒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定期对教室、图书馆、食堂等公共场所进行清洁和消毒，特别是门把手、桌面等高频接触区域。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通风换气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保持教室、宿舍等场所的良好通风，定期开窗换气，减少病毒在空气中的滞留时间。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减少人员聚集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合理安排课程和活动，避免人员过度聚集，降低疾病传播风险。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校园环境优化建议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https://d.book118.com/138137050005006037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2024-09-16T15:35:53.993</cp:lastPrinted>
  <dcterms:created xsi:type="dcterms:W3CDTF">2024-09-16T07:35:54Z</dcterms:created>
  <dcterms:modified xsi:type="dcterms:W3CDTF">2024-09-16T07:35:56Z</dcterms:modified>
</cp:coreProperties>
</file>