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390B2-35F3-40F9-9E61-968B0B5D2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E4F68-BB38-4B5C-BAFF-234570D3E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439B4-F5F2-4E8A-9A20-2DEC1183F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B5C9D-396F-4334-9AC7-6FD844CB6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50E013-462E-42FE-89AF-CE475FBF1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DA2DDF-E96F-471D-9E46-E2F5E7DF2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55687-3735-417C-95E9-D53E488BA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5F8E6-5448-4ACE-9D99-319F7BDC2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3B697-B734-42E6-8690-355E30004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1E1B0-EA6B-4392-B65A-7BCC9276E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DD80D-3876-4E83-8F84-5DA1BCC02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7133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安全管理评估与风险控制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安全管理现状评估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安全管理提升建议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明确安全管理的重要性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随着企业规模的扩大和业务的复杂化，安全管理对于保障企业稳定运营和员工安全变得越来越重要。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应对风险挑战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企业面临着来自内部和外部的各种风险，如技术风险、人为风险、自然风险等，需要建立完善的安全管理体系来应对这些挑战。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提升安全管理水平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通过对现有安全管理体系的评估，可以发现存在的问题和不足，进而采取改进措施，提升企业的安全管理水平。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涉及企业员工的安全意识、安全培训等。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应用安全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针对企业使用的各种应用系统的安全性进行评估。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包括数据的存储、传输和处理过程中的安全性。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物理安全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包括企业园区、建筑物、设备设施等的物理安全状况。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涉及企业信息系统的网络安全，包括网络架构、防火墙、入侵检测等。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安全管理现状评估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58" r="12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评估企业是否建立了全面、系统的安全管理制度，包括安全责任制、安全检查制度、事故应急预案等。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安全管理制度的完善性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评估企业安全管理制度的执行情况，包括各项安全规章制度的遵守情况、安全检查和隐患排查治理情况等。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评估企业是否设置了专门的安全管理机构，并配备了足够数量的专业安全管理人员。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安全管理机构设置和人员配备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设施装备维护保养情况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评估企业安全设施和装备的维护保养情况，包括定期检修、保养记录等。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安全设施完善性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评估企业安全设施的配置情况，包括消防设施、安全防护设施、应急救援设施等。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装备先进性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评估企业安全装备的先进性，包括安全监测仪器仪表、个人防护用品等。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安全设施与装备状况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评估企业员工对安全生产的重视程度和认识水平，包括安全培训、安全宣传等。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评估企业员工的安全操作技能水平，包括安全操作规程的掌握情况、应急处置能力等。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评估企业员工在日常工作中的安全行为表现，包括遵守安全规章制度、正确使用安全防护用品等。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员工安全意识与技能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通过全面梳理业务流程、系统应用、数据资产等，识别潜在的安全风险。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根据风险来源和性质，将风险划分为技术风险、管理风险、业务风险等类别。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根据风险的影响程度和发生概率，将风险划分为高、中、低等级。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采用定性和定量评估方法，对每个风险项进行等级评定。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https://d.book118.com/138137133074006035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2024-09-14T10:20:38.199</cp:lastPrinted>
  <dcterms:created xsi:type="dcterms:W3CDTF">2024-09-14T02:20:38Z</dcterms:created>
  <dcterms:modified xsi:type="dcterms:W3CDTF">2024-09-14T02:20:40Z</dcterms:modified>
</cp:coreProperties>
</file>