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760FC-D64C-4EE7-A8B2-66A67BE31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37F9F5-4C96-4388-9051-5A65FC34E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1852D2-75D7-4E30-9463-CB9D4436A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7A9A85-E13E-4C58-9FAF-6FB57B083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95A978-2773-4107-97BA-C7D037804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6CC064-E0C5-4209-9940-CC177739A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19EDB9-E7B8-4AC8-8EC6-128CB1DEED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E5DC59-13A9-4FC4-A309-71C041291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B6FA42-AE92-401A-B4C3-BDC9F9CE8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381A54-2073-41F3-AD7D-F6D7C2903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5BE1E3-3064-43D3-ABE6-4B8394366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14004301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手术室工作总结汇报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手术室工作概况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手术室工作亮点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手术室工作问题与挑战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手术室工作展望与建议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总结与致谢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本次总结汇报旨在全面梳理手术室的工作情况，分析存在的问题和不足，提出改进措施，为今后的工作提供参考和借鉴。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患者需求的日益提高，手术室的工作面临着越来越多的挑战和机遇。为了更好地适应新形势下的工作要求，提高手术室的工作效率和服务质量，有必要对过去一段时间的工作进行全面总结和反思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本汇报将涵盖手术室在过去一年中的工作情况，包括手术例数、患者满意度、人员配置、设备管理等方面。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汇报将重点分析手术室在工作中存在的问题和不足，并提出相应的改进措施和建议。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汇报还将对手术室未来的发展趋势进行展望，为今后的工作提供思路和方向。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手术室工作概况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本季度共完成手术320台，其中外科手术200台，内科手术120台。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手术数量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包括普通外科手术、心血管手术、神经外科手术、眼科手术等，涵盖了各类常见手术。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手术类型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手术数量与类型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https://d.book118.com/138140043017006027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2024-09-04T18:18:28.900</cp:lastPrinted>
  <dcterms:created xsi:type="dcterms:W3CDTF">2024-09-04T10:18:28Z</dcterms:created>
  <dcterms:modified xsi:type="dcterms:W3CDTF">2024-09-04T10:18:30Z</dcterms:modified>
</cp:coreProperties>
</file>