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59EBF-B72B-4E64-B42B-299D98642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851B7-56E5-4345-8AC1-7B4392BD5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19F5-A3C3-41EE-B3CB-F1EDDB69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ACF5F-E73C-49CB-8BDA-FB8A8759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F122D-CE94-4774-9B4C-AA1562FD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69F16-BBA5-49DA-89E2-723699BD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350ED-3F86-4A38-9ADB-E6FA2522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F5D21-75AA-4134-A8E4-6E649097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DA14C-4B5A-49D0-BC29-470FB6EB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05F71-4D50-4F37-BA24-CF5A2230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10B3E-E2A2-4C3F-8351-CF8F9CF2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0056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习题课二阶微分方程的解法及应用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二阶微分方程的解法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二阶微分方程的应用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典型例题解析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习题课练习与讨论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描述未知函数与其导数之间关系的数学方程。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满足微分方程的函数。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微分方程中出现的未知函数的最高阶导数的阶数。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广泛存在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在物理学、工程学、经济学等领域中，许多问题可以用二阶微分方程来描述。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二阶微分方程具有多种类型，如线性、非线性、常系数、变系数等，不同类型的方程具有不同的解法和应用。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与现实生活密切相关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许多实际问题可以通过建立二阶微分方程模型来解决，如振动、波动、热传导等。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二阶微分方程的重要性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能够运用所学知识解决实际应用问题；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目的：通过解题练习，加深对二阶微分方程的理解，掌握其解法和应用。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掌握二阶微分方程的基本类型和解法；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培养分析问题和解决问题的能力。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习题课的目的和要求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二阶微分方程的解法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变量分离法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适用于形式为y''=f(x)g(y)的二阶微分方程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通过将x和y的导数分别放在等式两边，实现变量分离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然后对两边分别积分，得到通解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适用于形式为y''+p(x)y'+q(x)y=f(x)的二阶线性微分方程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首先求出对应的齐次方程的通解y=C1Y1(x)+C2Y2(x)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然后用常数变易法，将C1和C2替换为x的函数u1(x)和u2(x)，代入原方程求解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常数变易法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适用于形式为y''+p(x)y'+q(x)y=0的二阶线性微分方程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通过寻找一个积分因子μ(x)，使得μ(x)y''+μ(x)p(x)y'+μ(x)q(x)y=0成为全微分方程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然后求解全微分方程，得到通解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积分因子法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通过变量替换z=y'，将原方程降为一阶微分方程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然后用欧拉法求解一阶微分方程，得到数值解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适用于形式为y''+f(x,y)y'=0的二阶非线性微分方程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二阶微分方程的应用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弹簧振子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描述弹簧振子在简谐振动下的运动规律，通过二阶微分方程求解振动的周期、频率和振幅。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分析单摆在重力作用下的摆动过程，利用二阶微分方程求解摆动的周期和角度。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受迫振动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研究物体在周期性外力作用下的振动响应，通过二阶微分方程分析振动的稳定性和共振现象。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热传导方程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描述物体内部温度分布随时间的变化规律，通过二阶微分方程求解热传导过程中的温度分布和变化速率。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热辐射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分析物体表面向外界辐射热量的过程，利用二阶微分方程求解辐射强度和温度之间的关系。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对流传热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研究流体在流动过程中与固体壁面之间的热量传递，通过二阶微分方程分析对流传热的效率和影响因素。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https://d.book118.com/138140056142006034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2024-09-13T14:57:20.356</cp:lastPrinted>
  <dcterms:created xsi:type="dcterms:W3CDTF">2024-09-13T06:57:20Z</dcterms:created>
  <dcterms:modified xsi:type="dcterms:W3CDTF">2024-09-13T06:57:22Z</dcterms:modified>
</cp:coreProperties>
</file>