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060C4C-0F45-4308-BC7F-950F880EC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E95A24-6F81-49F2-97AD-A9210A54A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144572-7965-4EF1-ABBD-C8C15F2EA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197496-B948-4955-A344-E592A61A2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19BC71-84DF-4B25-A9B9-BCE203AE16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B9E455-B7BB-4CDF-A893-7264D0F23A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D866A0-BAA0-47A2-82E8-8863BDB5DC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3E0C0E-EB44-4130-88CA-D41C35CF9E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B9CD57-C129-4187-829F-DF910294B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1D577-6290-45DF-9903-AB2F60F92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C02CD3-558D-4F01-9D5E-27902E2F2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40136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设备质量验收与评估技巧的实用方法与经验总结的案例分享与技术交流</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设备质量验收基本流程与要点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设备质量评估方法与技巧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实用方法与经验总结分享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案例分享：成功验收与评估实践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技术交流：行业发展趋势及挑战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设备质量验收基本流程与要点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明确验收标准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组建验收团队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准备验收工具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制定验收计划</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验收准备工作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根据设备类型、用途及合同约定，确定相应的国家、行业或企业标准。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根据验收需要，准备相应的检测仪器、量具、试剂等工具和设备。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选择具备相关专业知识和经验的人员组成验收团队，并进行必要的培训。</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结合设备特点和实际情况，制定详细的验收计划，包括验收时间、地点、流程等。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检查设备外观是否完好，有无破损、变形、锈蚀等情况。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外观检查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功能测试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性能测试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安全检查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按照设备说明书和操作指南，对设备各项功能进行测试，确保其正常运行。</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根据设备性能指标，进行相应的测试，如精度、稳定性、可靠性等。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检查设备的安全防护装置是否齐全、有效，确保设备在使用过程中不会造成人员伤害或财产损失。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现场检查与测试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评定标准</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根据验收标准和测试结果，对设备质量进行评定，一般分为合格、不合格和待定等几种情况。</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验收报告</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编写详细的验收报告，记录验收过程、测试结果、评定结论及处理意见等信息，作为设备质量管理的依据和参考。</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经验总结</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对本次验收过程中遇到的问题、难点及解决方法进行总结，形成经验教训，为后续设备质量验收提供借鉴和指导。</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处理方式</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对评定为合格的设备，予以接收并投入使用；对评定为不合格的设备，根据合同约定和实际情况进行退货、换货或维修等处理；对评定为待定的设备，需进一步分析原因并协商解决。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验收结果评定与处理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设备质量评估方法与技巧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比较性能数据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将设备的性能数据与同类设备或行业标准进行比较，以确定设备的性能水平。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评估设备的基本性能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包括设备的运行速度、精度、产量等，确保设备能够满足生产需求。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测试设备的极限性能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在设备设计的极限条件下进行测试，以评估设备的稳定性和可靠性。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设备性能评估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记录设备在特定时间内的故障次数，计算故障率以评估设备的可靠性。</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统计故障率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分析故障模式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083" r="8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进行可靠性测试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42" r="25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对设备故障进行模式分析，找出故障的根本原因和解决方案。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模拟设备在长时间运行和高负荷情况下的表现，以评估其可靠性。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设备可靠性评估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评估设备的可维护性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考虑设备的维护周期、维护难度和成本等因素，以确定设备的可维护性。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检查设备的维护记录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查看设备的维护历史记录，了解设备的维护状况和维修效果。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测试维护流程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模拟设备的维护流程，以评估维护流程的效率和可行性。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设备维护性评估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实用方法与经验总结分享</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https://d.book118.com/138140136056006040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2024-09-18T21:17:45.089</cp:lastPrinted>
  <dcterms:created xsi:type="dcterms:W3CDTF">2024-09-18T13:17:45Z</dcterms:created>
  <dcterms:modified xsi:type="dcterms:W3CDTF">2024-09-18T13:17:47Z</dcterms:modified>
</cp:coreProperties>
</file>