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9AC55A-85A6-4FDB-BE62-60BE67336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C3AE7C-436D-4184-999C-292D4E1C4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239C5E-2FC0-4D7B-9FF9-69F1B11AE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89AA82-6691-46AC-B508-D13DA5566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4E2722-24F6-47BD-A5BD-0340D0839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969A34-3347-48A1-82E2-D53F0B653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AB0A02-3103-4895-826B-DFCE2B6FB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CCB4B8-4667-42D4-9F0E-A9ADF3D70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0E09FB-9EAF-4F7C-AD06-946AFC9B3D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B5AADE-79B9-460E-B9E9-9AF9B450C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314666-175C-4793-8706-37BB1D4AE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141026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教育科研业科技成果转化进度管理策略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教育科研业科技成果转化概述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进度管理策略制定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进度监控与调整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案例分析与经验借鉴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科技创新驱动发展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当前，科技创新已成为推动社会进步和经济发展的核心动力，教育科研业作为创新的重要源泉，其科技成果转化对于提升国家竞争力具有重要意义。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转化进度管理需求迫切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随着教育科研业科技成果的不断涌现，如何有效地管理转化进度、提高转化效率，成为亟待解决的问题。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转化率低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目前，教育科研业科技成果的转化率普遍偏低，大量优秀成果未能得到有效应用。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转化机制不健全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当前，教育科研业科技成果转化的机制尚不完善，缺乏有效的评估、激励和保障机制，制约了转化工作的深入开展。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信息不对称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教育科研业与产业界之间存在一定程度的信息不对称，导致双方难以有效对接和合作，影响了科技成果的转化效率。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转化周期长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科技成果从实验室到产业化应用往往需要经历漫长的过程，转化周期过长制约了科技创新对经济社会发展的贡献。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科技成果转化现状及问题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教育科研业科技成果转化概述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50" b="545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指将科学研究成果、技术创新等转化为实际应用、产品或服务的过程，以促进科技进步和经济发展。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根据转化对象的不同，可分为基础研究成果转化、应用研究成果转化和技术创新成果转化三类。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科技成果转化的定义与分类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科技成果转化分类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科技成果转化定义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381" r="1538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多元化与跨界性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教育科研业科技成果转化涉及多个学科领域和产业领域，具有多元化和跨界性的特点。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教育性与科研性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教育科研业科技成果转化涉及教育和科研两个领域，具有教育性和科研性的特点。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长期性与复杂性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由于教育和科研工作的长期性和复杂性，教育科研业科技成果转化往往需要经历较长时间的研究和开发过程。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教育科研业科技成果转化的特点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4680" y="1337640"/>
            <a:ext cx="3525078" cy="4704522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33461" y="1337640"/>
            <a:ext cx="3525078" cy="4704522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15335" y="1337640"/>
            <a:ext cx="3525078" cy="4704522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393985" y="-922877"/>
            <a:ext cx="1317650" cy="67036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4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6" name="AutoShape 6"/>
          <p:cNvSpPr/>
          <p:nvPr/>
        </p:nvSpPr>
        <p:spPr>
          <a:xfrm>
            <a:off x="8115335" y="1337640"/>
            <a:ext cx="1554579" cy="50594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8793" y="1337640"/>
            <a:ext cx="505943" cy="505943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46600" y="1337640"/>
            <a:ext cx="1554579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590056" y="1337640"/>
            <a:ext cx="50594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4680" y="1337640"/>
            <a:ext cx="1554579" cy="50594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18137" y="1337640"/>
            <a:ext cx="505943" cy="505943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77907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77907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近年来，我国教育科研业科技成果转化取得了显著进展，但仍存在转化率低、转化周期长、转化效益不明显等问题。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7907" y="1261999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76018" y="1261999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598427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598427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发达国家在教育科研业科技成果转化方面起步较早，形成了较为完善的转化机制和模式，值得我们借鉴和学习。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406125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406125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未来，教育科研业科技成果转化将更加注重创新性和实用性，加强产学研合作，推动科技成果转化的快速发展。同时，随着互联网、人工智能等技术的不断发展，教育科研业科技成果转化将更加智能化、高效化。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447115" y="1264488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21" name="AutoShape 21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4" name="Connector 24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进度管理策略制定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分解任务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将转化目标分解为可执行的任务，明确各项任务的负责人、时间节点和成果要求。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建立任务清单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制定详细的任务清单，包括任务名称、任务描述、任务目标、任务负责人、任务时间等，以便于跟踪和管理。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确定转化目标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明确科技成果转化的具体目标，如技术转移、产品开发、产业升级等。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明确目标与任务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根据任务清单，制定详细的时间计划，明确各项任务的起止时间和关键时间节点。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分析任务所需的资源，如人力、物力、财力等，制定资源调配和使用计划。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识别潜在的风险因素，如技术难题、市场变化等，制定相应的应对措施和预案。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资源调配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根据任务需求和资源评估结果，合理调配资源，确保各项任务的顺利进行。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预算安排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根据任务清单和资源调配情况，制定详细的预算安排，包括各项费用的预算和使用计划，确保资金的合理使用。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资源评估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对现有的资源进行评估，包括人才、技术、设备、资金等，明确资源的优势和不足。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资源配置与预算安排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进度监控与调整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https://d.book118.com/138141026015006032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2024-09-09T09:23:44.990</cp:lastPrinted>
  <dcterms:created xsi:type="dcterms:W3CDTF">2024-09-09T01:23:45Z</dcterms:created>
  <dcterms:modified xsi:type="dcterms:W3CDTF">2024-09-09T01:23:47Z</dcterms:modified>
</cp:coreProperties>
</file>